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403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78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44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404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71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93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020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29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028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50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2A004-19A7-469C-883C-780E67623BF4}" type="datetimeFigureOut">
              <a:rPr lang="en-IN" smtClean="0"/>
              <a:t>10-05-2020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659C-6C6E-4583-B6BD-9FD2449215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134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84" y="947588"/>
            <a:ext cx="7229896" cy="53914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9868" y="24301"/>
            <a:ext cx="694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AI-DAD </a:t>
            </a:r>
          </a:p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detect and divert</a:t>
            </a:r>
            <a:endParaRPr lang="en-IN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630" y="2621426"/>
            <a:ext cx="1149575" cy="17257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6" y="4907049"/>
            <a:ext cx="881192" cy="4483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35" y="4347195"/>
            <a:ext cx="827367" cy="4209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836" y="4685400"/>
            <a:ext cx="610478" cy="82736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2894850" y="2782346"/>
            <a:ext cx="1319177" cy="975411"/>
          </a:xfrm>
          <a:prstGeom prst="ellipse">
            <a:avLst/>
          </a:prstGeom>
          <a:solidFill>
            <a:schemeClr val="tx1">
              <a:lumMod val="85000"/>
            </a:schemeClr>
          </a:solidFill>
          <a:ln>
            <a:solidFill>
              <a:srgbClr val="FF0000"/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perspectiveRelaxedModerately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7961580" y="5198128"/>
            <a:ext cx="2599075" cy="138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9336723" y="5735278"/>
            <a:ext cx="2286595" cy="363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7798806" y="5625085"/>
            <a:ext cx="2392794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435" y="5817250"/>
            <a:ext cx="1162050" cy="12192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6759">
            <a:off x="9009917" y="5078204"/>
            <a:ext cx="1162050" cy="12192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39282">
            <a:off x="10786179" y="5525304"/>
            <a:ext cx="1162050" cy="12192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05783">
            <a:off x="9567202" y="5689774"/>
            <a:ext cx="1162050" cy="12192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73511">
            <a:off x="10173562" y="5253032"/>
            <a:ext cx="1162050" cy="1219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735361" y="502276"/>
            <a:ext cx="43429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AI-DAD</a:t>
            </a:r>
          </a:p>
          <a:p>
            <a:endParaRPr lang="en-US" dirty="0"/>
          </a:p>
          <a:p>
            <a:r>
              <a:rPr lang="en-US" dirty="0" smtClean="0"/>
              <a:t>Leverages Artificial intelligence to identify fish migration patterns to strategically place and dynamically operate Shine Light systems .</a:t>
            </a:r>
          </a:p>
          <a:p>
            <a:endParaRPr lang="en-US" dirty="0"/>
          </a:p>
          <a:p>
            <a:r>
              <a:rPr lang="en-US" dirty="0" smtClean="0"/>
              <a:t>Shine Light systems use sun light to illuminate under water and promote </a:t>
            </a:r>
            <a:r>
              <a:rPr lang="en-US" dirty="0" err="1" smtClean="0"/>
              <a:t>phyto</a:t>
            </a:r>
            <a:r>
              <a:rPr lang="en-US" dirty="0" smtClean="0"/>
              <a:t> planktons which attract biota, Fish</a:t>
            </a:r>
          </a:p>
          <a:p>
            <a:endParaRPr lang="en-US" dirty="0"/>
          </a:p>
          <a:p>
            <a:r>
              <a:rPr lang="en-US" dirty="0" smtClean="0"/>
              <a:t>Shine light systems illuminate during night to attract and guide fish away from exclusion zones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6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nihil</dc:creator>
  <cp:lastModifiedBy>nihil</cp:lastModifiedBy>
  <cp:revision>1</cp:revision>
  <dcterms:created xsi:type="dcterms:W3CDTF">2020-05-10T14:16:55Z</dcterms:created>
  <dcterms:modified xsi:type="dcterms:W3CDTF">2020-05-10T14:17:21Z</dcterms:modified>
</cp:coreProperties>
</file>