
<file path=[Content_Types].xml><?xml version="1.0" encoding="utf-8"?>
<Types xmlns="http://schemas.openxmlformats.org/package/2006/content-types"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76"/>
  </p:normalViewPr>
  <p:slideViewPr>
    <p:cSldViewPr snapToGrid="0" snapToObjects="1">
      <p:cViewPr varScale="1">
        <p:scale>
          <a:sx n="90" d="100"/>
          <a:sy n="90" d="100"/>
        </p:scale>
        <p:origin x="232" y="760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6531-A6ED-E946-8CFC-BCB6BA70E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23E2F-78B1-F641-8F82-5FEEBBC1B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773DC-8B4F-604F-A0B6-53506D3E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AA5D5-4933-EF48-8D60-D73211694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B8845-03FD-EA4B-8373-1AC170EA2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9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5C01-C9A3-F44C-B9F1-8ED1C9C0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06333-75EF-ED49-9CB2-EAD16D77C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C816A-94D8-B042-BBB5-037C58863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0C8BF-D96E-E344-9358-075911F6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801D-6F67-3047-883E-8940367A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61B6-0AF0-684B-9F9A-B66F8821B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D4553-272F-9646-A1D2-0568B25B8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E1305-8010-BA47-AC86-04E4CD820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4EE9F-5C13-AC4D-BE9A-385C9450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8588B-2351-FC46-86E6-E0EF3EF2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4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00FFF-A5E2-B54F-B1F8-C2AFABCB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5EF7E-FBF0-BE48-A51D-3780AD65C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945E9-8530-C346-B242-FF265AEF9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C283D-92A3-0C4C-9E55-7229989E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77D7E-F395-0440-8480-CD34EDF51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3CB12-82F9-D04D-971F-72900C5D8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0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2BE7-F162-2747-8636-AA58FD240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2C512-66C9-5447-971F-87E5E8855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89DF8-A78E-384E-B261-3A758423C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B4DDD-2A0A-BB44-8BF9-4313AEE8FC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37335-6992-3146-813C-FB2F226F5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97502-BD4A-0C46-B1EA-563A60680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6C504E-4938-B647-9C07-EAB995A1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B7B9CB-619D-C744-B653-CCFD5FF3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9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F8FA-2B67-694C-8C22-21DAF6618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BEF57B-C6A2-7341-A4A4-7851023D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6488-8A19-3244-8456-2766C96F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0FA5F3-DE4F-1943-9551-7B58156B1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5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A96FC9-E8DF-5A42-8BA9-4C6118CF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67694-7819-D741-8A3A-3E46061E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76E4D-4867-E143-9D12-024CF3B5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6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30B20-E6D2-4649-ADAA-E5092930E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18B43-E17D-8143-902A-FED6F4385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B51CD-CD8A-644D-AA06-73C27880D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E887D-C122-9445-976B-560773653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0DD4C-CE9C-B543-970D-CC63E3688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4F65E-DA0F-BA40-BB9C-85DB8ED8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AE35B-B22C-C74C-8386-C6C502FB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88E16-EE77-264B-ACBA-61BF3A1F68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ABC9A-560B-584D-BC18-138679DEC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F1A4A-ED63-C74D-88E4-7E8D4AA7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B4B13-90F4-5D4D-BF92-2EEE62D3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F0306-DFBD-4643-87D1-229EF5B5F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5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9086-DF5F-434B-A6F6-FCABEF41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5DFE7C-39FB-C54D-84B1-C7ECBA228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695DA-5C4F-BC45-95F3-5844E1BB3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E8FEC-A7E9-824C-B80E-6A11B7C45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F0494-8040-C14F-AC99-E2F8CD25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4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90CD60-9D71-BA4C-A996-8A0A2FED2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F65E50-E4B0-D640-A8D3-D0C62195E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8376C-9811-2045-A10E-4767B786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2ED35-97F2-B140-84F8-58B8EDCA0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6E0B0-20D2-C94D-B548-103698DB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7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0">
              <a:schemeClr val="tx2"/>
            </a:gs>
            <a:gs pos="31000">
              <a:schemeClr val="tx2">
                <a:lumMod val="50000"/>
              </a:schemeClr>
            </a:gs>
            <a:gs pos="5400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0EF0E-6FB8-9842-B803-9E0293BCC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0677E-976E-AA43-9CC0-DFC56D81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81F36-F6DD-3844-AB85-4093C7095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57164-E519-D847-A154-5D7F99499701}" type="datetimeFigureOut">
              <a:rPr lang="en-US" smtClean="0"/>
              <a:t>4/24/20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1A4E6-F345-A34D-AE5A-0BFA6B7CCB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718DA-9A13-EE40-AEF9-94BB1852C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B733C-416F-0147-83F1-778C034BB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D080C2-8436-8749-BFA0-D2998DECFC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 r="941" b="4394"/>
          <a:stretch/>
        </p:blipFill>
        <p:spPr>
          <a:xfrm>
            <a:off x="6591300" y="130493"/>
            <a:ext cx="5414963" cy="35985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2D6A71-1608-E140-AA9B-A20E794998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7178" r="2002" b="926"/>
          <a:stretch/>
        </p:blipFill>
        <p:spPr>
          <a:xfrm>
            <a:off x="6591300" y="3871899"/>
            <a:ext cx="5110163" cy="2502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A29811-D401-EE43-8312-6BDFF1A37CA5}"/>
              </a:ext>
            </a:extLst>
          </p:cNvPr>
          <p:cNvSpPr txBox="1"/>
          <p:nvPr/>
        </p:nvSpPr>
        <p:spPr>
          <a:xfrm>
            <a:off x="207170" y="2228671"/>
            <a:ext cx="5414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Fish Exclusion </a:t>
            </a:r>
          </a:p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with a Floating Separator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48B1C3-6123-2246-9E0D-BD8F32FA8BB7}"/>
              </a:ext>
            </a:extLst>
          </p:cNvPr>
          <p:cNvSpPr txBox="1"/>
          <p:nvPr/>
        </p:nvSpPr>
        <p:spPr>
          <a:xfrm>
            <a:off x="207169" y="3872864"/>
            <a:ext cx="58888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i="1" dirty="0">
                <a:solidFill>
                  <a:schemeClr val="bg1"/>
                </a:solidFill>
              </a:rPr>
              <a:t>Leverages the </a:t>
            </a:r>
            <a:r>
              <a:rPr lang="en-US" sz="2300" i="1" dirty="0" err="1">
                <a:solidFill>
                  <a:schemeClr val="bg1"/>
                </a:solidFill>
              </a:rPr>
              <a:t>Coandă</a:t>
            </a:r>
            <a:r>
              <a:rPr lang="en-US" sz="2300" i="1" dirty="0">
                <a:solidFill>
                  <a:schemeClr val="bg1"/>
                </a:solidFill>
              </a:rPr>
              <a:t> Effect to Separate Fish</a:t>
            </a:r>
          </a:p>
          <a:p>
            <a:r>
              <a:rPr lang="en-US" sz="2300" i="1" dirty="0">
                <a:solidFill>
                  <a:schemeClr val="bg1"/>
                </a:solidFill>
              </a:rPr>
              <a:t>Optimal Safety Profile</a:t>
            </a:r>
          </a:p>
          <a:p>
            <a:r>
              <a:rPr lang="en-US" sz="2300" i="1" dirty="0">
                <a:solidFill>
                  <a:schemeClr val="bg1"/>
                </a:solidFill>
              </a:rPr>
              <a:t>Efficient Sediment Removal</a:t>
            </a:r>
          </a:p>
          <a:p>
            <a:r>
              <a:rPr lang="en-US" sz="2300" i="1" dirty="0">
                <a:solidFill>
                  <a:schemeClr val="bg1"/>
                </a:solidFill>
              </a:rPr>
              <a:t>Low Requirement for Hydraulic Head</a:t>
            </a:r>
          </a:p>
          <a:p>
            <a:r>
              <a:rPr lang="en-US" sz="2300" i="1" dirty="0">
                <a:solidFill>
                  <a:schemeClr val="bg1"/>
                </a:solidFill>
              </a:rPr>
              <a:t>Works for Broad Range of Flow Conditions</a:t>
            </a:r>
          </a:p>
          <a:p>
            <a:r>
              <a:rPr lang="en-US" sz="2300" i="1" dirty="0">
                <a:solidFill>
                  <a:schemeClr val="bg1"/>
                </a:solidFill>
              </a:rPr>
              <a:t>Prevents Long-Term Biofouling</a:t>
            </a:r>
          </a:p>
        </p:txBody>
      </p:sp>
    </p:spTree>
    <p:extLst>
      <p:ext uri="{BB962C8B-B14F-4D97-AF65-F5344CB8AC3E}">
        <p14:creationId xmlns:p14="http://schemas.microsoft.com/office/powerpoint/2010/main" val="3977482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34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Martinez</dc:creator>
  <cp:lastModifiedBy>Jeremy Martinez</cp:lastModifiedBy>
  <cp:revision>4</cp:revision>
  <dcterms:created xsi:type="dcterms:W3CDTF">2020-04-24T18:03:36Z</dcterms:created>
  <dcterms:modified xsi:type="dcterms:W3CDTF">2020-04-24T19:00:05Z</dcterms:modified>
</cp:coreProperties>
</file>