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CC00CC"/>
    <a:srgbClr val="CC3399"/>
    <a:srgbClr val="33CC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9FF67C-8D99-45F9-AEC7-4756C04806EB}" v="78" dt="2020-04-24T15:25:00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4660"/>
  </p:normalViewPr>
  <p:slideViewPr>
    <p:cSldViewPr snapToGrid="0">
      <p:cViewPr varScale="1">
        <p:scale>
          <a:sx n="62" d="100"/>
          <a:sy n="62" d="100"/>
        </p:scale>
        <p:origin x="68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thy Hogan" userId="5d411baa44de1800" providerId="LiveId" clId="{3ABD57B7-85B6-4CBE-BE54-D765176ED734}"/>
  </pc:docChgLst>
  <pc:docChgLst>
    <pc:chgData name="Timothy Hogan" userId="5d411baa44de1800" providerId="LiveId" clId="{62B4003B-3211-400F-8CA9-20DC169B3763}"/>
    <pc:docChg chg="undo redo custSel modSld">
      <pc:chgData name="Timothy Hogan" userId="5d411baa44de1800" providerId="LiveId" clId="{62B4003B-3211-400F-8CA9-20DC169B3763}" dt="2019-10-20T19:21:16.583" v="153" actId="1036"/>
      <pc:docMkLst>
        <pc:docMk/>
      </pc:docMkLst>
      <pc:sldChg chg="modSp">
        <pc:chgData name="Timothy Hogan" userId="5d411baa44de1800" providerId="LiveId" clId="{62B4003B-3211-400F-8CA9-20DC169B3763}" dt="2019-10-20T19:21:16.583" v="153" actId="1036"/>
        <pc:sldMkLst>
          <pc:docMk/>
          <pc:sldMk cId="4030615128" sldId="256"/>
        </pc:sldMkLst>
        <pc:spChg chg="mod">
          <ac:chgData name="Timothy Hogan" userId="5d411baa44de1800" providerId="LiveId" clId="{62B4003B-3211-400F-8CA9-20DC169B3763}" dt="2019-10-20T18:54:35.834" v="81" actId="120"/>
          <ac:spMkLst>
            <pc:docMk/>
            <pc:sldMk cId="4030615128" sldId="256"/>
            <ac:spMk id="2" creationId="{00000000-0000-0000-0000-000000000000}"/>
          </ac:spMkLst>
        </pc:spChg>
        <pc:spChg chg="mod">
          <ac:chgData name="Timothy Hogan" userId="5d411baa44de1800" providerId="LiveId" clId="{62B4003B-3211-400F-8CA9-20DC169B3763}" dt="2019-10-20T18:54:40.407" v="82" actId="120"/>
          <ac:spMkLst>
            <pc:docMk/>
            <pc:sldMk cId="4030615128" sldId="256"/>
            <ac:spMk id="3" creationId="{00000000-0000-0000-0000-000000000000}"/>
          </ac:spMkLst>
        </pc:spChg>
        <pc:picChg chg="mod">
          <ac:chgData name="Timothy Hogan" userId="5d411baa44de1800" providerId="LiveId" clId="{62B4003B-3211-400F-8CA9-20DC169B3763}" dt="2019-10-20T19:21:16.583" v="153" actId="1036"/>
          <ac:picMkLst>
            <pc:docMk/>
            <pc:sldMk cId="4030615128" sldId="256"/>
            <ac:picMk id="6" creationId="{00000000-0000-0000-0000-000000000000}"/>
          </ac:picMkLst>
        </pc:picChg>
      </pc:sldChg>
      <pc:sldChg chg="modSp">
        <pc:chgData name="Timothy Hogan" userId="5d411baa44de1800" providerId="LiveId" clId="{62B4003B-3211-400F-8CA9-20DC169B3763}" dt="2019-10-20T19:10:25.650" v="130" actId="12788"/>
        <pc:sldMkLst>
          <pc:docMk/>
          <pc:sldMk cId="4056974480" sldId="268"/>
        </pc:sldMkLst>
        <pc:spChg chg="mod">
          <ac:chgData name="Timothy Hogan" userId="5d411baa44de1800" providerId="LiveId" clId="{62B4003B-3211-400F-8CA9-20DC169B3763}" dt="2019-10-20T19:10:25.650" v="130" actId="12788"/>
          <ac:spMkLst>
            <pc:docMk/>
            <pc:sldMk cId="4056974480" sldId="268"/>
            <ac:spMk id="27" creationId="{00000000-0000-0000-0000-000000000000}"/>
          </ac:spMkLst>
        </pc:spChg>
        <pc:spChg chg="mod">
          <ac:chgData name="Timothy Hogan" userId="5d411baa44de1800" providerId="LiveId" clId="{62B4003B-3211-400F-8CA9-20DC169B3763}" dt="2019-10-20T19:10:25.650" v="130" actId="12788"/>
          <ac:spMkLst>
            <pc:docMk/>
            <pc:sldMk cId="4056974480" sldId="268"/>
            <ac:spMk id="29" creationId="{00000000-0000-0000-0000-000000000000}"/>
          </ac:spMkLst>
        </pc:spChg>
      </pc:sldChg>
      <pc:sldChg chg="addSp delSp modSp">
        <pc:chgData name="Timothy Hogan" userId="5d411baa44de1800" providerId="LiveId" clId="{62B4003B-3211-400F-8CA9-20DC169B3763}" dt="2019-10-20T19:11:49.988" v="142" actId="1076"/>
        <pc:sldMkLst>
          <pc:docMk/>
          <pc:sldMk cId="1376533945" sldId="269"/>
        </pc:sldMkLst>
        <pc:spChg chg="add del mod">
          <ac:chgData name="Timothy Hogan" userId="5d411baa44de1800" providerId="LiveId" clId="{62B4003B-3211-400F-8CA9-20DC169B3763}" dt="2019-10-20T19:11:40.449" v="140" actId="1076"/>
          <ac:spMkLst>
            <pc:docMk/>
            <pc:sldMk cId="1376533945" sldId="269"/>
            <ac:spMk id="16" creationId="{DFF329FB-FC15-429F-B9F2-6C6841FBBB42}"/>
          </ac:spMkLst>
        </pc:spChg>
        <pc:spChg chg="mod">
          <ac:chgData name="Timothy Hogan" userId="5d411baa44de1800" providerId="LiveId" clId="{62B4003B-3211-400F-8CA9-20DC169B3763}" dt="2019-10-20T19:11:49.988" v="142" actId="1076"/>
          <ac:spMkLst>
            <pc:docMk/>
            <pc:sldMk cId="1376533945" sldId="269"/>
            <ac:spMk id="19" creationId="{00000000-0000-0000-0000-000000000000}"/>
          </ac:spMkLst>
        </pc:spChg>
        <pc:spChg chg="add del mod">
          <ac:chgData name="Timothy Hogan" userId="5d411baa44de1800" providerId="LiveId" clId="{62B4003B-3211-400F-8CA9-20DC169B3763}" dt="2019-10-20T19:11:34.338" v="137" actId="478"/>
          <ac:spMkLst>
            <pc:docMk/>
            <pc:sldMk cId="1376533945" sldId="269"/>
            <ac:spMk id="20" creationId="{00000000-0000-0000-0000-000000000000}"/>
          </ac:spMkLst>
        </pc:spChg>
      </pc:sldChg>
      <pc:sldChg chg="addSp modSp">
        <pc:chgData name="Timothy Hogan" userId="5d411baa44de1800" providerId="LiveId" clId="{62B4003B-3211-400F-8CA9-20DC169B3763}" dt="2019-10-20T19:02:28.577" v="107" actId="207"/>
        <pc:sldMkLst>
          <pc:docMk/>
          <pc:sldMk cId="2936704245" sldId="272"/>
        </pc:sldMkLst>
        <pc:spChg chg="add mod">
          <ac:chgData name="Timothy Hogan" userId="5d411baa44de1800" providerId="LiveId" clId="{62B4003B-3211-400F-8CA9-20DC169B3763}" dt="2019-10-20T19:02:28.577" v="107" actId="207"/>
          <ac:spMkLst>
            <pc:docMk/>
            <pc:sldMk cId="2936704245" sldId="272"/>
            <ac:spMk id="4" creationId="{21697ECE-4266-4C05-8202-7836DF36C128}"/>
          </ac:spMkLst>
        </pc:spChg>
      </pc:sldChg>
      <pc:sldChg chg="addSp delSp modSp">
        <pc:chgData name="Timothy Hogan" userId="5d411baa44de1800" providerId="LiveId" clId="{62B4003B-3211-400F-8CA9-20DC169B3763}" dt="2019-10-20T19:01:53.604" v="101" actId="1076"/>
        <pc:sldMkLst>
          <pc:docMk/>
          <pc:sldMk cId="458706377" sldId="275"/>
        </pc:sldMkLst>
        <pc:picChg chg="del">
          <ac:chgData name="Timothy Hogan" userId="5d411baa44de1800" providerId="LiveId" clId="{62B4003B-3211-400F-8CA9-20DC169B3763}" dt="2019-10-20T18:56:51.384" v="86" actId="478"/>
          <ac:picMkLst>
            <pc:docMk/>
            <pc:sldMk cId="458706377" sldId="275"/>
            <ac:picMk id="3" creationId="{00000000-0000-0000-0000-000000000000}"/>
          </ac:picMkLst>
        </pc:picChg>
        <pc:picChg chg="add mod modCrop">
          <ac:chgData name="Timothy Hogan" userId="5d411baa44de1800" providerId="LiveId" clId="{62B4003B-3211-400F-8CA9-20DC169B3763}" dt="2019-10-20T19:01:53.604" v="101" actId="1076"/>
          <ac:picMkLst>
            <pc:docMk/>
            <pc:sldMk cId="458706377" sldId="275"/>
            <ac:picMk id="4" creationId="{454FEE77-B283-4956-8CB7-15BA0AF734FD}"/>
          </ac:picMkLst>
        </pc:picChg>
      </pc:sldChg>
      <pc:sldChg chg="addSp delSp modSp">
        <pc:chgData name="Timothy Hogan" userId="5d411baa44de1800" providerId="LiveId" clId="{62B4003B-3211-400F-8CA9-20DC169B3763}" dt="2019-10-20T19:12:58.605" v="148" actId="1076"/>
        <pc:sldMkLst>
          <pc:docMk/>
          <pc:sldMk cId="4091126987" sldId="289"/>
        </pc:sldMkLst>
        <pc:spChg chg="add mod">
          <ac:chgData name="Timothy Hogan" userId="5d411baa44de1800" providerId="LiveId" clId="{62B4003B-3211-400F-8CA9-20DC169B3763}" dt="2019-10-20T19:12:45.473" v="146" actId="1076"/>
          <ac:spMkLst>
            <pc:docMk/>
            <pc:sldMk cId="4091126987" sldId="289"/>
            <ac:spMk id="16" creationId="{B76ECDCE-BB07-4D2A-A590-B0EDA38BA74E}"/>
          </ac:spMkLst>
        </pc:spChg>
        <pc:spChg chg="add mod">
          <ac:chgData name="Timothy Hogan" userId="5d411baa44de1800" providerId="LiveId" clId="{62B4003B-3211-400F-8CA9-20DC169B3763}" dt="2019-10-20T19:12:58.605" v="148" actId="1076"/>
          <ac:spMkLst>
            <pc:docMk/>
            <pc:sldMk cId="4091126987" sldId="289"/>
            <ac:spMk id="17" creationId="{CB578AAE-94F4-4CE7-90B8-E4F324F5A9A9}"/>
          </ac:spMkLst>
        </pc:spChg>
        <pc:spChg chg="del">
          <ac:chgData name="Timothy Hogan" userId="5d411baa44de1800" providerId="LiveId" clId="{62B4003B-3211-400F-8CA9-20DC169B3763}" dt="2019-10-20T19:12:38.449" v="144" actId="478"/>
          <ac:spMkLst>
            <pc:docMk/>
            <pc:sldMk cId="4091126987" sldId="289"/>
            <ac:spMk id="18" creationId="{00000000-0000-0000-0000-000000000000}"/>
          </ac:spMkLst>
        </pc:spChg>
        <pc:spChg chg="del">
          <ac:chgData name="Timothy Hogan" userId="5d411baa44de1800" providerId="LiveId" clId="{62B4003B-3211-400F-8CA9-20DC169B3763}" dt="2019-10-20T19:12:41.755" v="145" actId="478"/>
          <ac:spMkLst>
            <pc:docMk/>
            <pc:sldMk cId="4091126987" sldId="289"/>
            <ac:spMk id="19" creationId="{00000000-0000-0000-0000-000000000000}"/>
          </ac:spMkLst>
        </pc:spChg>
      </pc:sldChg>
      <pc:sldChg chg="modSp">
        <pc:chgData name="Timothy Hogan" userId="5d411baa44de1800" providerId="LiveId" clId="{62B4003B-3211-400F-8CA9-20DC169B3763}" dt="2019-10-20T19:07:45.866" v="122" actId="20577"/>
        <pc:sldMkLst>
          <pc:docMk/>
          <pc:sldMk cId="3310812869" sldId="298"/>
        </pc:sldMkLst>
        <pc:spChg chg="mod">
          <ac:chgData name="Timothy Hogan" userId="5d411baa44de1800" providerId="LiveId" clId="{62B4003B-3211-400F-8CA9-20DC169B3763}" dt="2019-10-20T19:07:45.866" v="122" actId="20577"/>
          <ac:spMkLst>
            <pc:docMk/>
            <pc:sldMk cId="3310812869" sldId="298"/>
            <ac:spMk id="3" creationId="{00000000-0000-0000-0000-000000000000}"/>
          </ac:spMkLst>
        </pc:spChg>
      </pc:sldChg>
    </pc:docChg>
  </pc:docChgLst>
  <pc:docChgLst>
    <pc:chgData name="Timothy Hogan" userId="5d411baa44de1800" providerId="LiveId" clId="{26F7FB1E-D800-4FF6-9E7D-2BEA2D911BA9}"/>
    <pc:docChg chg="undo redo custSel mod addSld delSld modSld sldOrd modMainMaster">
      <pc:chgData name="Timothy Hogan" userId="5d411baa44de1800" providerId="LiveId" clId="{26F7FB1E-D800-4FF6-9E7D-2BEA2D911BA9}" dt="2020-02-06T15:24:58.406" v="8167" actId="1076"/>
      <pc:docMkLst>
        <pc:docMk/>
      </pc:docMkLst>
      <pc:sldChg chg="modSp">
        <pc:chgData name="Timothy Hogan" userId="5d411baa44de1800" providerId="LiveId" clId="{26F7FB1E-D800-4FF6-9E7D-2BEA2D911BA9}" dt="2020-01-29T21:41:58.875" v="4203" actId="1076"/>
        <pc:sldMkLst>
          <pc:docMk/>
          <pc:sldMk cId="4030615128" sldId="256"/>
        </pc:sldMkLst>
        <pc:spChg chg="mod">
          <ac:chgData name="Timothy Hogan" userId="5d411baa44de1800" providerId="LiveId" clId="{26F7FB1E-D800-4FF6-9E7D-2BEA2D911BA9}" dt="2020-01-21T21:39:14.870" v="148" actId="242"/>
          <ac:spMkLst>
            <pc:docMk/>
            <pc:sldMk cId="4030615128" sldId="256"/>
            <ac:spMk id="2" creationId="{00000000-0000-0000-0000-000000000000}"/>
          </ac:spMkLst>
        </pc:spChg>
        <pc:spChg chg="mod">
          <ac:chgData name="Timothy Hogan" userId="5d411baa44de1800" providerId="LiveId" clId="{26F7FB1E-D800-4FF6-9E7D-2BEA2D911BA9}" dt="2020-01-29T21:41:47.107" v="4202" actId="27636"/>
          <ac:spMkLst>
            <pc:docMk/>
            <pc:sldMk cId="4030615128" sldId="256"/>
            <ac:spMk id="3" creationId="{00000000-0000-0000-0000-000000000000}"/>
          </ac:spMkLst>
        </pc:spChg>
        <pc:picChg chg="mod">
          <ac:chgData name="Timothy Hogan" userId="5d411baa44de1800" providerId="LiveId" clId="{26F7FB1E-D800-4FF6-9E7D-2BEA2D911BA9}" dt="2020-01-29T21:41:58.875" v="4203" actId="1076"/>
          <ac:picMkLst>
            <pc:docMk/>
            <pc:sldMk cId="4030615128" sldId="256"/>
            <ac:picMk id="6" creationId="{00000000-0000-0000-0000-000000000000}"/>
          </ac:picMkLst>
        </pc:picChg>
      </pc:sldChg>
      <pc:sldChg chg="addSp delSp modSp">
        <pc:chgData name="Timothy Hogan" userId="5d411baa44de1800" providerId="LiveId" clId="{26F7FB1E-D800-4FF6-9E7D-2BEA2D911BA9}" dt="2020-02-06T14:47:25.929" v="7822" actId="12"/>
        <pc:sldMkLst>
          <pc:docMk/>
          <pc:sldMk cId="2131992067" sldId="257"/>
        </pc:sldMkLst>
        <pc:spChg chg="mod">
          <ac:chgData name="Timothy Hogan" userId="5d411baa44de1800" providerId="LiveId" clId="{26F7FB1E-D800-4FF6-9E7D-2BEA2D911BA9}" dt="2020-02-06T14:47:25.929" v="7822" actId="12"/>
          <ac:spMkLst>
            <pc:docMk/>
            <pc:sldMk cId="2131992067" sldId="257"/>
            <ac:spMk id="3" creationId="{00000000-0000-0000-0000-000000000000}"/>
          </ac:spMkLst>
        </pc:spChg>
        <pc:picChg chg="add del mod ord">
          <ac:chgData name="Timothy Hogan" userId="5d411baa44de1800" providerId="LiveId" clId="{26F7FB1E-D800-4FF6-9E7D-2BEA2D911BA9}" dt="2020-02-05T04:01:37.648" v="7624"/>
          <ac:picMkLst>
            <pc:docMk/>
            <pc:sldMk cId="2131992067" sldId="257"/>
            <ac:picMk id="4" creationId="{0847AC9E-916B-44CC-9F27-827075FD7837}"/>
          </ac:picMkLst>
        </pc:picChg>
      </pc:sldChg>
      <pc:sldChg chg="addSp delSp modSp del ord">
        <pc:chgData name="Timothy Hogan" userId="5d411baa44de1800" providerId="LiveId" clId="{26F7FB1E-D800-4FF6-9E7D-2BEA2D911BA9}" dt="2020-01-30T16:37:03.070" v="6632" actId="47"/>
        <pc:sldMkLst>
          <pc:docMk/>
          <pc:sldMk cId="227331598" sldId="259"/>
        </pc:sldMkLst>
        <pc:spChg chg="mod">
          <ac:chgData name="Timothy Hogan" userId="5d411baa44de1800" providerId="LiveId" clId="{26F7FB1E-D800-4FF6-9E7D-2BEA2D911BA9}" dt="2020-01-21T21:50:44.870" v="727" actId="6549"/>
          <ac:spMkLst>
            <pc:docMk/>
            <pc:sldMk cId="227331598" sldId="259"/>
            <ac:spMk id="2" creationId="{00000000-0000-0000-0000-000000000000}"/>
          </ac:spMkLst>
        </pc:spChg>
        <pc:spChg chg="add mod">
          <ac:chgData name="Timothy Hogan" userId="5d411baa44de1800" providerId="LiveId" clId="{26F7FB1E-D800-4FF6-9E7D-2BEA2D911BA9}" dt="2020-01-29T22:22:10.824" v="4872" actId="20577"/>
          <ac:spMkLst>
            <pc:docMk/>
            <pc:sldMk cId="227331598" sldId="259"/>
            <ac:spMk id="5" creationId="{F6469A2C-3AFD-46AA-862B-B425BEBB19BA}"/>
          </ac:spMkLst>
        </pc:spChg>
        <pc:graphicFrameChg chg="del modGraphic">
          <ac:chgData name="Timothy Hogan" userId="5d411baa44de1800" providerId="LiveId" clId="{26F7FB1E-D800-4FF6-9E7D-2BEA2D911BA9}" dt="2020-01-21T21:47:29.083" v="675" actId="478"/>
          <ac:graphicFrameMkLst>
            <pc:docMk/>
            <pc:sldMk cId="227331598" sldId="259"/>
            <ac:graphicFrameMk id="4" creationId="{00000000-0000-0000-0000-000000000000}"/>
          </ac:graphicFrameMkLst>
        </pc:graphicFrameChg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3352979882" sldId="260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1261669714" sldId="261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697924531" sldId="262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3430393859" sldId="263"/>
        </pc:sldMkLst>
      </pc:sldChg>
      <pc:sldChg chg="del">
        <pc:chgData name="Timothy Hogan" userId="5d411baa44de1800" providerId="LiveId" clId="{26F7FB1E-D800-4FF6-9E7D-2BEA2D911BA9}" dt="2020-01-21T21:42:11.812" v="149" actId="2696"/>
        <pc:sldMkLst>
          <pc:docMk/>
          <pc:sldMk cId="2021767430" sldId="266"/>
        </pc:sldMkLst>
      </pc:sldChg>
      <pc:sldChg chg="addSp delSp modSp del ord">
        <pc:chgData name="Timothy Hogan" userId="5d411baa44de1800" providerId="LiveId" clId="{26F7FB1E-D800-4FF6-9E7D-2BEA2D911BA9}" dt="2020-02-06T15:05:52.121" v="8016" actId="2696"/>
        <pc:sldMkLst>
          <pc:docMk/>
          <pc:sldMk cId="3803421769" sldId="267"/>
        </pc:sldMkLst>
        <pc:spChg chg="mod">
          <ac:chgData name="Timothy Hogan" userId="5d411baa44de1800" providerId="LiveId" clId="{26F7FB1E-D800-4FF6-9E7D-2BEA2D911BA9}" dt="2020-01-27T19:53:39.858" v="2208" actId="20577"/>
          <ac:spMkLst>
            <pc:docMk/>
            <pc:sldMk cId="3803421769" sldId="267"/>
            <ac:spMk id="2" creationId="{00000000-0000-0000-0000-000000000000}"/>
          </ac:spMkLst>
        </pc:spChg>
        <pc:spChg chg="add del mod">
          <ac:chgData name="Timothy Hogan" userId="5d411baa44de1800" providerId="LiveId" clId="{26F7FB1E-D800-4FF6-9E7D-2BEA2D911BA9}" dt="2020-01-22T21:46:16.385" v="1297" actId="478"/>
          <ac:spMkLst>
            <pc:docMk/>
            <pc:sldMk cId="3803421769" sldId="267"/>
            <ac:spMk id="4" creationId="{9E597E30-38EE-446F-8408-90C4617BAD48}"/>
          </ac:spMkLst>
        </pc:spChg>
        <pc:spChg chg="add del mod">
          <ac:chgData name="Timothy Hogan" userId="5d411baa44de1800" providerId="LiveId" clId="{26F7FB1E-D800-4FF6-9E7D-2BEA2D911BA9}" dt="2020-01-27T19:53:46.267" v="2210" actId="478"/>
          <ac:spMkLst>
            <pc:docMk/>
            <pc:sldMk cId="3803421769" sldId="267"/>
            <ac:spMk id="5" creationId="{4FEAF9F4-0C1C-40F6-8694-ECBBC6F7AB36}"/>
          </ac:spMkLst>
        </pc:spChg>
        <pc:spChg chg="add del mod">
          <ac:chgData name="Timothy Hogan" userId="5d411baa44de1800" providerId="LiveId" clId="{26F7FB1E-D800-4FF6-9E7D-2BEA2D911BA9}" dt="2020-01-22T21:46:45.425" v="1299" actId="478"/>
          <ac:spMkLst>
            <pc:docMk/>
            <pc:sldMk cId="3803421769" sldId="267"/>
            <ac:spMk id="5" creationId="{EAC9DA0D-AA11-48A2-9E8A-CC629A81100A}"/>
          </ac:spMkLst>
        </pc:spChg>
        <pc:spChg chg="del">
          <ac:chgData name="Timothy Hogan" userId="5d411baa44de1800" providerId="LiveId" clId="{26F7FB1E-D800-4FF6-9E7D-2BEA2D911BA9}" dt="2020-01-21T21:47:08.480" v="667" actId="478"/>
          <ac:spMkLst>
            <pc:docMk/>
            <pc:sldMk cId="3803421769" sldId="267"/>
            <ac:spMk id="6" creationId="{00000000-0000-0000-0000-000000000000}"/>
          </ac:spMkLst>
        </pc:spChg>
        <pc:spChg chg="add del">
          <ac:chgData name="Timothy Hogan" userId="5d411baa44de1800" providerId="LiveId" clId="{26F7FB1E-D800-4FF6-9E7D-2BEA2D911BA9}" dt="2020-01-27T19:53:51.872" v="2214" actId="478"/>
          <ac:spMkLst>
            <pc:docMk/>
            <pc:sldMk cId="3803421769" sldId="267"/>
            <ac:spMk id="6" creationId="{432F03AB-CF4F-47EC-B3A1-0678097BDAEB}"/>
          </ac:spMkLst>
        </pc:spChg>
        <pc:spChg chg="add del mod">
          <ac:chgData name="Timothy Hogan" userId="5d411baa44de1800" providerId="LiveId" clId="{26F7FB1E-D800-4FF6-9E7D-2BEA2D911BA9}" dt="2020-01-22T21:47:40.301" v="1301" actId="478"/>
          <ac:spMkLst>
            <pc:docMk/>
            <pc:sldMk cId="3803421769" sldId="267"/>
            <ac:spMk id="6" creationId="{726A7358-3575-4084-962A-480972674D0A}"/>
          </ac:spMkLst>
        </pc:spChg>
        <pc:spChg chg="add mod">
          <ac:chgData name="Timothy Hogan" userId="5d411baa44de1800" providerId="LiveId" clId="{26F7FB1E-D800-4FF6-9E7D-2BEA2D911BA9}" dt="2020-01-30T15:26:25.501" v="5242" actId="1076"/>
          <ac:spMkLst>
            <pc:docMk/>
            <pc:sldMk cId="3803421769" sldId="267"/>
            <ac:spMk id="7" creationId="{5D3FB2D2-7E18-4AFF-AB8A-E49E1BEB5DB0}"/>
          </ac:spMkLst>
        </pc:spChg>
        <pc:spChg chg="add del mod">
          <ac:chgData name="Timothy Hogan" userId="5d411baa44de1800" providerId="LiveId" clId="{26F7FB1E-D800-4FF6-9E7D-2BEA2D911BA9}" dt="2020-01-27T19:53:47.402" v="2211" actId="478"/>
          <ac:spMkLst>
            <pc:docMk/>
            <pc:sldMk cId="3803421769" sldId="267"/>
            <ac:spMk id="7" creationId="{EA090180-461B-4BD9-92F7-E0EE159B0FD6}"/>
          </ac:spMkLst>
        </pc:spChg>
        <pc:spChg chg="add del mod">
          <ac:chgData name="Timothy Hogan" userId="5d411baa44de1800" providerId="LiveId" clId="{26F7FB1E-D800-4FF6-9E7D-2BEA2D911BA9}" dt="2020-01-30T15:18:05.103" v="5141"/>
          <ac:spMkLst>
            <pc:docMk/>
            <pc:sldMk cId="3803421769" sldId="267"/>
            <ac:spMk id="8" creationId="{C0B958F4-1385-4DEE-B913-709DEA6A2F3E}"/>
          </ac:spMkLst>
        </pc:spChg>
        <pc:spChg chg="del">
          <ac:chgData name="Timothy Hogan" userId="5d411baa44de1800" providerId="LiveId" clId="{26F7FB1E-D800-4FF6-9E7D-2BEA2D911BA9}" dt="2020-01-21T21:47:11.456" v="669" actId="478"/>
          <ac:spMkLst>
            <pc:docMk/>
            <pc:sldMk cId="3803421769" sldId="267"/>
            <ac:spMk id="9" creationId="{00000000-0000-0000-0000-000000000000}"/>
          </ac:spMkLst>
        </pc:spChg>
        <pc:spChg chg="del mod">
          <ac:chgData name="Timothy Hogan" userId="5d411baa44de1800" providerId="LiveId" clId="{26F7FB1E-D800-4FF6-9E7D-2BEA2D911BA9}" dt="2020-01-21T21:47:13.954" v="671" actId="478"/>
          <ac:spMkLst>
            <pc:docMk/>
            <pc:sldMk cId="3803421769" sldId="267"/>
            <ac:spMk id="10" creationId="{00000000-0000-0000-0000-000000000000}"/>
          </ac:spMkLst>
        </pc:spChg>
        <pc:spChg chg="add mod">
          <ac:chgData name="Timothy Hogan" userId="5d411baa44de1800" providerId="LiveId" clId="{26F7FB1E-D800-4FF6-9E7D-2BEA2D911BA9}" dt="2020-01-30T15:27:00.856" v="5276" actId="1076"/>
          <ac:spMkLst>
            <pc:docMk/>
            <pc:sldMk cId="3803421769" sldId="267"/>
            <ac:spMk id="10" creationId="{BC595036-3F3E-4438-8712-1EC3D1FFFB61}"/>
          </ac:spMkLst>
        </pc:spChg>
        <pc:spChg chg="add del mod">
          <ac:chgData name="Timothy Hogan" userId="5d411baa44de1800" providerId="LiveId" clId="{26F7FB1E-D800-4FF6-9E7D-2BEA2D911BA9}" dt="2020-01-27T19:53:48.173" v="2212" actId="478"/>
          <ac:spMkLst>
            <pc:docMk/>
            <pc:sldMk cId="3803421769" sldId="267"/>
            <ac:spMk id="10" creationId="{DCF9ACC9-AE96-4E9D-9098-9804BF9764C4}"/>
          </ac:spMkLst>
        </pc:spChg>
        <pc:spChg chg="add del mod">
          <ac:chgData name="Timothy Hogan" userId="5d411baa44de1800" providerId="LiveId" clId="{26F7FB1E-D800-4FF6-9E7D-2BEA2D911BA9}" dt="2020-01-22T21:37:16.933" v="1175" actId="1032"/>
          <ac:spMkLst>
            <pc:docMk/>
            <pc:sldMk cId="3803421769" sldId="267"/>
            <ac:spMk id="11" creationId="{60315FE1-91FA-4CA3-8BB9-C9B7132FA7BC}"/>
          </ac:spMkLst>
        </pc:spChg>
        <pc:graphicFrameChg chg="add del mod">
          <ac:chgData name="Timothy Hogan" userId="5d411baa44de1800" providerId="LiveId" clId="{26F7FB1E-D800-4FF6-9E7D-2BEA2D911BA9}" dt="2020-01-27T19:53:43.991" v="2209" actId="478"/>
          <ac:graphicFrameMkLst>
            <pc:docMk/>
            <pc:sldMk cId="3803421769" sldId="267"/>
            <ac:graphicFrameMk id="3" creationId="{B1601C9E-88E1-43C9-92A7-EAE541D648BB}"/>
          </ac:graphicFrameMkLst>
        </pc:graphicFrameChg>
        <pc:graphicFrameChg chg="del">
          <ac:chgData name="Timothy Hogan" userId="5d411baa44de1800" providerId="LiveId" clId="{26F7FB1E-D800-4FF6-9E7D-2BEA2D911BA9}" dt="2020-01-21T21:47:05.639" v="666" actId="478"/>
          <ac:graphicFrameMkLst>
            <pc:docMk/>
            <pc:sldMk cId="3803421769" sldId="267"/>
            <ac:graphicFrameMk id="4" creationId="{00000000-0000-0000-0000-000000000000}"/>
          </ac:graphicFrameMkLst>
        </pc:graphicFrameChg>
        <pc:picChg chg="del">
          <ac:chgData name="Timothy Hogan" userId="5d411baa44de1800" providerId="LiveId" clId="{26F7FB1E-D800-4FF6-9E7D-2BEA2D911BA9}" dt="2020-01-21T21:47:10.068" v="668" actId="478"/>
          <ac:picMkLst>
            <pc:docMk/>
            <pc:sldMk cId="3803421769" sldId="267"/>
            <ac:picMk id="3" creationId="{00000000-0000-0000-0000-000000000000}"/>
          </ac:picMkLst>
        </pc:picChg>
        <pc:picChg chg="add mod modCrop">
          <ac:chgData name="Timothy Hogan" userId="5d411baa44de1800" providerId="LiveId" clId="{26F7FB1E-D800-4FF6-9E7D-2BEA2D911BA9}" dt="2020-02-03T21:39:05.077" v="7179" actId="1076"/>
          <ac:picMkLst>
            <pc:docMk/>
            <pc:sldMk cId="3803421769" sldId="267"/>
            <ac:picMk id="3" creationId="{4836E4F6-3977-4D7A-B0F3-86C1FEF31EA5}"/>
          </ac:picMkLst>
        </pc:picChg>
        <pc:picChg chg="del">
          <ac:chgData name="Timothy Hogan" userId="5d411baa44de1800" providerId="LiveId" clId="{26F7FB1E-D800-4FF6-9E7D-2BEA2D911BA9}" dt="2020-01-21T21:47:15.660" v="673" actId="478"/>
          <ac:picMkLst>
            <pc:docMk/>
            <pc:sldMk cId="3803421769" sldId="267"/>
            <ac:picMk id="5" creationId="{00000000-0000-0000-0000-000000000000}"/>
          </ac:picMkLst>
        </pc:picChg>
        <pc:picChg chg="add del mod">
          <ac:chgData name="Timothy Hogan" userId="5d411baa44de1800" providerId="LiveId" clId="{26F7FB1E-D800-4FF6-9E7D-2BEA2D911BA9}" dt="2020-02-03T21:39:12.876" v="7181" actId="478"/>
          <ac:picMkLst>
            <pc:docMk/>
            <pc:sldMk cId="3803421769" sldId="267"/>
            <ac:picMk id="5" creationId="{D7148482-9AFC-4FF5-9F7E-B05EC2D63C1A}"/>
          </ac:picMkLst>
        </pc:picChg>
        <pc:picChg chg="add mod modCrop">
          <ac:chgData name="Timothy Hogan" userId="5d411baa44de1800" providerId="LiveId" clId="{26F7FB1E-D800-4FF6-9E7D-2BEA2D911BA9}" dt="2020-02-05T03:06:07.203" v="7480" actId="14100"/>
          <ac:picMkLst>
            <pc:docMk/>
            <pc:sldMk cId="3803421769" sldId="267"/>
            <ac:picMk id="6" creationId="{2DEC3A1C-2AE0-4B86-8A0D-CADD8D7A2907}"/>
          </ac:picMkLst>
        </pc:picChg>
        <pc:picChg chg="del">
          <ac:chgData name="Timothy Hogan" userId="5d411baa44de1800" providerId="LiveId" clId="{26F7FB1E-D800-4FF6-9E7D-2BEA2D911BA9}" dt="2020-01-21T21:47:14.535" v="672" actId="478"/>
          <ac:picMkLst>
            <pc:docMk/>
            <pc:sldMk cId="3803421769" sldId="267"/>
            <ac:picMk id="8" creationId="{00000000-0000-0000-0000-000000000000}"/>
          </ac:picMkLst>
        </pc:picChg>
        <pc:picChg chg="add del">
          <ac:chgData name="Timothy Hogan" userId="5d411baa44de1800" providerId="LiveId" clId="{26F7FB1E-D800-4FF6-9E7D-2BEA2D911BA9}" dt="2020-01-22T21:48:26.956" v="1306" actId="478"/>
          <ac:picMkLst>
            <pc:docMk/>
            <pc:sldMk cId="3803421769" sldId="267"/>
            <ac:picMk id="9" creationId="{0C3B3C71-8A5E-4765-9BE9-A03DA6D5923B}"/>
          </ac:picMkLst>
        </pc:picChg>
        <pc:picChg chg="add del mod">
          <ac:chgData name="Timothy Hogan" userId="5d411baa44de1800" providerId="LiveId" clId="{26F7FB1E-D800-4FF6-9E7D-2BEA2D911BA9}" dt="2020-01-30T15:17:58.652" v="5140" actId="478"/>
          <ac:picMkLst>
            <pc:docMk/>
            <pc:sldMk cId="3803421769" sldId="267"/>
            <ac:picMk id="9" creationId="{ECFBF571-11A8-4883-8C74-8D82895CB45A}"/>
          </ac:picMkLst>
        </pc:picChg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4056974480" sldId="268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1376533945" sldId="269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2732845712" sldId="270"/>
        </pc:sldMkLst>
      </pc:sldChg>
      <pc:sldChg chg="add del">
        <pc:chgData name="Timothy Hogan" userId="5d411baa44de1800" providerId="LiveId" clId="{26F7FB1E-D800-4FF6-9E7D-2BEA2D911BA9}" dt="2020-01-30T15:57:54.100" v="6200"/>
        <pc:sldMkLst>
          <pc:docMk/>
          <pc:sldMk cId="1864797989" sldId="271"/>
        </pc:sldMkLst>
      </pc:sldChg>
      <pc:sldChg chg="add del">
        <pc:chgData name="Timothy Hogan" userId="5d411baa44de1800" providerId="LiveId" clId="{26F7FB1E-D800-4FF6-9E7D-2BEA2D911BA9}" dt="2020-01-30T15:57:54.100" v="6200"/>
        <pc:sldMkLst>
          <pc:docMk/>
          <pc:sldMk cId="2936704245" sldId="272"/>
        </pc:sldMkLst>
      </pc:sldChg>
      <pc:sldChg chg="modSp add del">
        <pc:chgData name="Timothy Hogan" userId="5d411baa44de1800" providerId="LiveId" clId="{26F7FB1E-D800-4FF6-9E7D-2BEA2D911BA9}" dt="2020-01-30T16:01:15.319" v="6214" actId="12789"/>
        <pc:sldMkLst>
          <pc:docMk/>
          <pc:sldMk cId="3257328828" sldId="273"/>
        </pc:sldMkLst>
        <pc:picChg chg="mod">
          <ac:chgData name="Timothy Hogan" userId="5d411baa44de1800" providerId="LiveId" clId="{26F7FB1E-D800-4FF6-9E7D-2BEA2D911BA9}" dt="2020-01-30T16:01:15.319" v="6214" actId="12789"/>
          <ac:picMkLst>
            <pc:docMk/>
            <pc:sldMk cId="3257328828" sldId="273"/>
            <ac:picMk id="2" creationId="{00000000-0000-0000-0000-000000000000}"/>
          </ac:picMkLst>
        </pc:picChg>
      </pc:sldChg>
      <pc:sldChg chg="add del">
        <pc:chgData name="Timothy Hogan" userId="5d411baa44de1800" providerId="LiveId" clId="{26F7FB1E-D800-4FF6-9E7D-2BEA2D911BA9}" dt="2020-01-30T15:57:54.100" v="6200"/>
        <pc:sldMkLst>
          <pc:docMk/>
          <pc:sldMk cId="1476998339" sldId="274"/>
        </pc:sldMkLst>
      </pc:sldChg>
      <pc:sldChg chg="del">
        <pc:chgData name="Timothy Hogan" userId="5d411baa44de1800" providerId="LiveId" clId="{26F7FB1E-D800-4FF6-9E7D-2BEA2D911BA9}" dt="2020-01-21T21:42:11.812" v="149" actId="2696"/>
        <pc:sldMkLst>
          <pc:docMk/>
          <pc:sldMk cId="458706377" sldId="275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2741988621" sldId="276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428621290" sldId="277"/>
        </pc:sldMkLst>
      </pc:sldChg>
      <pc:sldChg chg="add del">
        <pc:chgData name="Timothy Hogan" userId="5d411baa44de1800" providerId="LiveId" clId="{26F7FB1E-D800-4FF6-9E7D-2BEA2D911BA9}" dt="2020-01-30T16:00:39.620" v="6211" actId="47"/>
        <pc:sldMkLst>
          <pc:docMk/>
          <pc:sldMk cId="978929566" sldId="279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2312684274" sldId="281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171337914" sldId="282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1943435767" sldId="283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2507997747" sldId="285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1895904729" sldId="286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3102441236" sldId="287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2679558746" sldId="288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4091126987" sldId="289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4148850897" sldId="290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58909886" sldId="291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1161273726" sldId="292"/>
        </pc:sldMkLst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550710189" sldId="294"/>
        </pc:sldMkLst>
      </pc:sldChg>
      <pc:sldChg chg="modSp ord">
        <pc:chgData name="Timothy Hogan" userId="5d411baa44de1800" providerId="LiveId" clId="{26F7FB1E-D800-4FF6-9E7D-2BEA2D911BA9}" dt="2020-01-30T15:41:32.473" v="5992"/>
        <pc:sldMkLst>
          <pc:docMk/>
          <pc:sldMk cId="4136861076" sldId="295"/>
        </pc:sldMkLst>
        <pc:spChg chg="mod">
          <ac:chgData name="Timothy Hogan" userId="5d411baa44de1800" providerId="LiveId" clId="{26F7FB1E-D800-4FF6-9E7D-2BEA2D911BA9}" dt="2020-01-21T21:48:04.466" v="679" actId="1076"/>
          <ac:spMkLst>
            <pc:docMk/>
            <pc:sldMk cId="4136861076" sldId="295"/>
            <ac:spMk id="5" creationId="{00000000-0000-0000-0000-000000000000}"/>
          </ac:spMkLst>
        </pc:spChg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812734942" sldId="296"/>
        </pc:sldMkLst>
      </pc:sldChg>
      <pc:sldChg chg="addSp delSp modSp add ord">
        <pc:chgData name="Timothy Hogan" userId="5d411baa44de1800" providerId="LiveId" clId="{26F7FB1E-D800-4FF6-9E7D-2BEA2D911BA9}" dt="2020-02-05T04:04:16.371" v="7638" actId="167"/>
        <pc:sldMkLst>
          <pc:docMk/>
          <pc:sldMk cId="2092791502" sldId="296"/>
        </pc:sldMkLst>
        <pc:spChg chg="mod">
          <ac:chgData name="Timothy Hogan" userId="5d411baa44de1800" providerId="LiveId" clId="{26F7FB1E-D800-4FF6-9E7D-2BEA2D911BA9}" dt="2020-01-21T21:50:02.357" v="700" actId="20577"/>
          <ac:spMkLst>
            <pc:docMk/>
            <pc:sldMk cId="2092791502" sldId="296"/>
            <ac:spMk id="2" creationId="{5CB1EA98-28B8-48E4-BC5D-D3C14E39BCCD}"/>
          </ac:spMkLst>
        </pc:spChg>
        <pc:spChg chg="del">
          <ac:chgData name="Timothy Hogan" userId="5d411baa44de1800" providerId="LiveId" clId="{26F7FB1E-D800-4FF6-9E7D-2BEA2D911BA9}" dt="2020-01-21T21:49:45.638" v="690"/>
          <ac:spMkLst>
            <pc:docMk/>
            <pc:sldMk cId="2092791502" sldId="296"/>
            <ac:spMk id="3" creationId="{03D2DCC8-1BE8-4CC8-8433-C29EE9870143}"/>
          </ac:spMkLst>
        </pc:spChg>
        <pc:spChg chg="add mod">
          <ac:chgData name="Timothy Hogan" userId="5d411baa44de1800" providerId="LiveId" clId="{26F7FB1E-D800-4FF6-9E7D-2BEA2D911BA9}" dt="2020-01-21T21:49:45.638" v="690"/>
          <ac:spMkLst>
            <pc:docMk/>
            <pc:sldMk cId="2092791502" sldId="296"/>
            <ac:spMk id="4" creationId="{49C2F95E-30F0-4A75-9759-87FED2C83FFB}"/>
          </ac:spMkLst>
        </pc:spChg>
        <pc:picChg chg="add ord">
          <ac:chgData name="Timothy Hogan" userId="5d411baa44de1800" providerId="LiveId" clId="{26F7FB1E-D800-4FF6-9E7D-2BEA2D911BA9}" dt="2020-02-05T04:04:16.371" v="7638" actId="167"/>
          <ac:picMkLst>
            <pc:docMk/>
            <pc:sldMk cId="2092791502" sldId="296"/>
            <ac:picMk id="5" creationId="{D564F395-46F7-4C7A-9E90-DDC08DFCF418}"/>
          </ac:picMkLst>
        </pc:picChg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1710327433" sldId="297"/>
        </pc:sldMkLst>
      </pc:sldChg>
      <pc:sldChg chg="addSp delSp modSp add addAnim delAnim modAnim">
        <pc:chgData name="Timothy Hogan" userId="5d411baa44de1800" providerId="LiveId" clId="{26F7FB1E-D800-4FF6-9E7D-2BEA2D911BA9}" dt="2020-02-06T14:43:52.336" v="7816"/>
        <pc:sldMkLst>
          <pc:docMk/>
          <pc:sldMk cId="3146496050" sldId="297"/>
        </pc:sldMkLst>
        <pc:spChg chg="mod">
          <ac:chgData name="Timothy Hogan" userId="5d411baa44de1800" providerId="LiveId" clId="{26F7FB1E-D800-4FF6-9E7D-2BEA2D911BA9}" dt="2020-01-21T21:58:14.937" v="935" actId="20577"/>
          <ac:spMkLst>
            <pc:docMk/>
            <pc:sldMk cId="3146496050" sldId="297"/>
            <ac:spMk id="2" creationId="{EC49C63D-9BD6-47C0-869F-1A5FB4E5C127}"/>
          </ac:spMkLst>
        </pc:spChg>
        <pc:spChg chg="mod">
          <ac:chgData name="Timothy Hogan" userId="5d411baa44de1800" providerId="LiveId" clId="{26F7FB1E-D800-4FF6-9E7D-2BEA2D911BA9}" dt="2020-02-06T14:42:01.853" v="7812" actId="20577"/>
          <ac:spMkLst>
            <pc:docMk/>
            <pc:sldMk cId="3146496050" sldId="297"/>
            <ac:spMk id="3" creationId="{8A0ED8DA-C5CA-4426-B066-FDA4DB907A8B}"/>
          </ac:spMkLst>
        </pc:spChg>
        <pc:picChg chg="add del mod">
          <ac:chgData name="Timothy Hogan" userId="5d411baa44de1800" providerId="LiveId" clId="{26F7FB1E-D800-4FF6-9E7D-2BEA2D911BA9}" dt="2020-02-06T14:42:10.749" v="7814" actId="12788"/>
          <ac:picMkLst>
            <pc:docMk/>
            <pc:sldMk cId="3146496050" sldId="297"/>
            <ac:picMk id="4" creationId="{E9DB6F52-CE06-41CF-9F69-099D4FA7852D}"/>
          </ac:picMkLst>
        </pc:picChg>
        <pc:picChg chg="add del mod">
          <ac:chgData name="Timothy Hogan" userId="5d411baa44de1800" providerId="LiveId" clId="{26F7FB1E-D800-4FF6-9E7D-2BEA2D911BA9}" dt="2020-01-29T21:56:36.113" v="4678" actId="478"/>
          <ac:picMkLst>
            <pc:docMk/>
            <pc:sldMk cId="3146496050" sldId="297"/>
            <ac:picMk id="6" creationId="{8B66B136-D5A1-4E5D-9DC6-E7EE49B79594}"/>
          </ac:picMkLst>
        </pc:picChg>
        <pc:picChg chg="add del mod modCrop">
          <ac:chgData name="Timothy Hogan" userId="5d411baa44de1800" providerId="LiveId" clId="{26F7FB1E-D800-4FF6-9E7D-2BEA2D911BA9}" dt="2020-01-29T21:59:20.780" v="4715" actId="478"/>
          <ac:picMkLst>
            <pc:docMk/>
            <pc:sldMk cId="3146496050" sldId="297"/>
            <ac:picMk id="8" creationId="{8A8A8F2C-EFFE-4B58-B832-39B3552D1F51}"/>
          </ac:picMkLst>
        </pc:picChg>
        <pc:picChg chg="add del mod modCrop">
          <ac:chgData name="Timothy Hogan" userId="5d411baa44de1800" providerId="LiveId" clId="{26F7FB1E-D800-4FF6-9E7D-2BEA2D911BA9}" dt="2020-01-29T21:59:19.954" v="4714" actId="478"/>
          <ac:picMkLst>
            <pc:docMk/>
            <pc:sldMk cId="3146496050" sldId="297"/>
            <ac:picMk id="10" creationId="{7F185BFC-93BE-4349-90B7-E3835BAA9940}"/>
          </ac:picMkLst>
        </pc:picChg>
      </pc:sldChg>
      <pc:sldChg chg="addSp delSp modSp add delAnim modAnim">
        <pc:chgData name="Timothy Hogan" userId="5d411baa44de1800" providerId="LiveId" clId="{26F7FB1E-D800-4FF6-9E7D-2BEA2D911BA9}" dt="2020-02-06T14:44:56.926" v="7820" actId="1076"/>
        <pc:sldMkLst>
          <pc:docMk/>
          <pc:sldMk cId="1351147906" sldId="298"/>
        </pc:sldMkLst>
        <pc:spChg chg="mod">
          <ac:chgData name="Timothy Hogan" userId="5d411baa44de1800" providerId="LiveId" clId="{26F7FB1E-D800-4FF6-9E7D-2BEA2D911BA9}" dt="2020-01-22T21:09:15.134" v="1027" actId="20577"/>
          <ac:spMkLst>
            <pc:docMk/>
            <pc:sldMk cId="1351147906" sldId="298"/>
            <ac:spMk id="2" creationId="{EC49C63D-9BD6-47C0-869F-1A5FB4E5C127}"/>
          </ac:spMkLst>
        </pc:spChg>
        <pc:spChg chg="mod">
          <ac:chgData name="Timothy Hogan" userId="5d411baa44de1800" providerId="LiveId" clId="{26F7FB1E-D800-4FF6-9E7D-2BEA2D911BA9}" dt="2020-02-05T04:17:06.233" v="7769" actId="1036"/>
          <ac:spMkLst>
            <pc:docMk/>
            <pc:sldMk cId="1351147906" sldId="298"/>
            <ac:spMk id="3" creationId="{8A0ED8DA-C5CA-4426-B066-FDA4DB907A8B}"/>
          </ac:spMkLst>
        </pc:spChg>
        <pc:picChg chg="add mod modCrop">
          <ac:chgData name="Timothy Hogan" userId="5d411baa44de1800" providerId="LiveId" clId="{26F7FB1E-D800-4FF6-9E7D-2BEA2D911BA9}" dt="2020-02-06T14:44:56.926" v="7820" actId="1076"/>
          <ac:picMkLst>
            <pc:docMk/>
            <pc:sldMk cId="1351147906" sldId="298"/>
            <ac:picMk id="4" creationId="{49F7E831-7DCA-4EF9-AC96-15ECB3B8CE60}"/>
          </ac:picMkLst>
        </pc:picChg>
        <pc:picChg chg="add del mod">
          <ac:chgData name="Timothy Hogan" userId="5d411baa44de1800" providerId="LiveId" clId="{26F7FB1E-D800-4FF6-9E7D-2BEA2D911BA9}" dt="2020-01-29T21:40:23.821" v="4189" actId="478"/>
          <ac:picMkLst>
            <pc:docMk/>
            <pc:sldMk cId="1351147906" sldId="298"/>
            <ac:picMk id="5" creationId="{57975FEC-A8A5-4D98-95BF-D9CA3C62EE9C}"/>
          </ac:picMkLst>
        </pc:picChg>
        <pc:picChg chg="add mod">
          <ac:chgData name="Timothy Hogan" userId="5d411baa44de1800" providerId="LiveId" clId="{26F7FB1E-D800-4FF6-9E7D-2BEA2D911BA9}" dt="2020-02-06T14:44:39.807" v="7817" actId="14100"/>
          <ac:picMkLst>
            <pc:docMk/>
            <pc:sldMk cId="1351147906" sldId="298"/>
            <ac:picMk id="1026" creationId="{E651441D-F2CF-44DE-BB73-2456D824FC01}"/>
          </ac:picMkLst>
        </pc:picChg>
      </pc:sldChg>
      <pc:sldChg chg="del">
        <pc:chgData name="Timothy Hogan" userId="5d411baa44de1800" providerId="LiveId" clId="{26F7FB1E-D800-4FF6-9E7D-2BEA2D911BA9}" dt="2020-01-21T21:47:40.722" v="676" actId="47"/>
        <pc:sldMkLst>
          <pc:docMk/>
          <pc:sldMk cId="3310812869" sldId="298"/>
        </pc:sldMkLst>
      </pc:sldChg>
      <pc:sldChg chg="addSp delSp modSp add ord modAnim">
        <pc:chgData name="Timothy Hogan" userId="5d411baa44de1800" providerId="LiveId" clId="{26F7FB1E-D800-4FF6-9E7D-2BEA2D911BA9}" dt="2020-01-29T22:20:34.589" v="4830"/>
        <pc:sldMkLst>
          <pc:docMk/>
          <pc:sldMk cId="2399456381" sldId="299"/>
        </pc:sldMkLst>
        <pc:spChg chg="add del mod">
          <ac:chgData name="Timothy Hogan" userId="5d411baa44de1800" providerId="LiveId" clId="{26F7FB1E-D800-4FF6-9E7D-2BEA2D911BA9}" dt="2020-01-27T19:53:16.088" v="2176"/>
          <ac:spMkLst>
            <pc:docMk/>
            <pc:sldMk cId="2399456381" sldId="299"/>
            <ac:spMk id="2" creationId="{9F7F1B6D-8814-4DD9-A0BB-CC88C87C39B7}"/>
          </ac:spMkLst>
        </pc:spChg>
        <pc:spChg chg="add del">
          <ac:chgData name="Timothy Hogan" userId="5d411baa44de1800" providerId="LiveId" clId="{26F7FB1E-D800-4FF6-9E7D-2BEA2D911BA9}" dt="2020-01-27T18:37:56.502" v="1312" actId="478"/>
          <ac:spMkLst>
            <pc:docMk/>
            <pc:sldMk cId="2399456381" sldId="299"/>
            <ac:spMk id="3" creationId="{A40B18AC-0165-4DAB-BF9D-056AE63AD81D}"/>
          </ac:spMkLst>
        </pc:spChg>
        <pc:spChg chg="add del mod">
          <ac:chgData name="Timothy Hogan" userId="5d411baa44de1800" providerId="LiveId" clId="{26F7FB1E-D800-4FF6-9E7D-2BEA2D911BA9}" dt="2020-01-27T18:37:53.495" v="1311"/>
          <ac:spMkLst>
            <pc:docMk/>
            <pc:sldMk cId="2399456381" sldId="299"/>
            <ac:spMk id="4" creationId="{94432F69-78BB-4763-B3F1-134845429C6B}"/>
          </ac:spMkLst>
        </pc:spChg>
        <pc:spChg chg="add mod">
          <ac:chgData name="Timothy Hogan" userId="5d411baa44de1800" providerId="LiveId" clId="{26F7FB1E-D800-4FF6-9E7D-2BEA2D911BA9}" dt="2020-01-27T19:46:40.516" v="2071" actId="1035"/>
          <ac:spMkLst>
            <pc:docMk/>
            <pc:sldMk cId="2399456381" sldId="299"/>
            <ac:spMk id="5" creationId="{96546EE5-09AC-49FD-879A-41EE46E8784D}"/>
          </ac:spMkLst>
        </pc:spChg>
        <pc:spChg chg="add mod">
          <ac:chgData name="Timothy Hogan" userId="5d411baa44de1800" providerId="LiveId" clId="{26F7FB1E-D800-4FF6-9E7D-2BEA2D911BA9}" dt="2020-01-27T21:14:07.053" v="2504" actId="164"/>
          <ac:spMkLst>
            <pc:docMk/>
            <pc:sldMk cId="2399456381" sldId="299"/>
            <ac:spMk id="6" creationId="{F8D4E637-4CA0-47F9-8913-D2F64648D33F}"/>
          </ac:spMkLst>
        </pc:spChg>
        <pc:spChg chg="add mod">
          <ac:chgData name="Timothy Hogan" userId="5d411baa44de1800" providerId="LiveId" clId="{26F7FB1E-D800-4FF6-9E7D-2BEA2D911BA9}" dt="2020-01-27T21:14:07.053" v="2504" actId="164"/>
          <ac:spMkLst>
            <pc:docMk/>
            <pc:sldMk cId="2399456381" sldId="299"/>
            <ac:spMk id="7" creationId="{167AED48-84DB-4114-9DD3-7C27BE1F330E}"/>
          </ac:spMkLst>
        </pc:spChg>
        <pc:spChg chg="add mod">
          <ac:chgData name="Timothy Hogan" userId="5d411baa44de1800" providerId="LiveId" clId="{26F7FB1E-D800-4FF6-9E7D-2BEA2D911BA9}" dt="2020-01-27T21:14:28.548" v="2511" actId="164"/>
          <ac:spMkLst>
            <pc:docMk/>
            <pc:sldMk cId="2399456381" sldId="299"/>
            <ac:spMk id="8" creationId="{8245BCE3-6E9D-4714-B251-E95EA11AAFF3}"/>
          </ac:spMkLst>
        </pc:spChg>
        <pc:spChg chg="add mod">
          <ac:chgData name="Timothy Hogan" userId="5d411baa44de1800" providerId="LiveId" clId="{26F7FB1E-D800-4FF6-9E7D-2BEA2D911BA9}" dt="2020-01-27T21:14:28.548" v="2511" actId="164"/>
          <ac:spMkLst>
            <pc:docMk/>
            <pc:sldMk cId="2399456381" sldId="299"/>
            <ac:spMk id="9" creationId="{BD1FAF2A-D4B6-447E-9073-DE653D926C2B}"/>
          </ac:spMkLst>
        </pc:spChg>
        <pc:spChg chg="add mod">
          <ac:chgData name="Timothy Hogan" userId="5d411baa44de1800" providerId="LiveId" clId="{26F7FB1E-D800-4FF6-9E7D-2BEA2D911BA9}" dt="2020-01-27T21:14:07.053" v="2504" actId="164"/>
          <ac:spMkLst>
            <pc:docMk/>
            <pc:sldMk cId="2399456381" sldId="299"/>
            <ac:spMk id="10" creationId="{A55ED7D6-726B-4EE9-8E4F-73C5F5D220EE}"/>
          </ac:spMkLst>
        </pc:spChg>
        <pc:spChg chg="add mod">
          <ac:chgData name="Timothy Hogan" userId="5d411baa44de1800" providerId="LiveId" clId="{26F7FB1E-D800-4FF6-9E7D-2BEA2D911BA9}" dt="2020-01-27T21:14:07.053" v="2504" actId="164"/>
          <ac:spMkLst>
            <pc:docMk/>
            <pc:sldMk cId="2399456381" sldId="299"/>
            <ac:spMk id="11" creationId="{C511710F-1DB4-414D-A048-612A4828D04C}"/>
          </ac:spMkLst>
        </pc:spChg>
        <pc:spChg chg="add del mod">
          <ac:chgData name="Timothy Hogan" userId="5d411baa44de1800" providerId="LiveId" clId="{26F7FB1E-D800-4FF6-9E7D-2BEA2D911BA9}" dt="2020-01-27T19:18:41.912" v="1479" actId="478"/>
          <ac:spMkLst>
            <pc:docMk/>
            <pc:sldMk cId="2399456381" sldId="299"/>
            <ac:spMk id="12" creationId="{57CE8EB2-CE0B-474F-BE0A-8DF56C4FE8D1}"/>
          </ac:spMkLst>
        </pc:spChg>
        <pc:spChg chg="add del mod">
          <ac:chgData name="Timothy Hogan" userId="5d411baa44de1800" providerId="LiveId" clId="{26F7FB1E-D800-4FF6-9E7D-2BEA2D911BA9}" dt="2020-01-27T19:18:45.082" v="1482" actId="478"/>
          <ac:spMkLst>
            <pc:docMk/>
            <pc:sldMk cId="2399456381" sldId="299"/>
            <ac:spMk id="13" creationId="{93CE8D8A-92AC-4C17-B770-44762C827ADF}"/>
          </ac:spMkLst>
        </pc:spChg>
        <pc:spChg chg="add del mod">
          <ac:chgData name="Timothy Hogan" userId="5d411baa44de1800" providerId="LiveId" clId="{26F7FB1E-D800-4FF6-9E7D-2BEA2D911BA9}" dt="2020-01-27T19:18:47.225" v="1484" actId="478"/>
          <ac:spMkLst>
            <pc:docMk/>
            <pc:sldMk cId="2399456381" sldId="299"/>
            <ac:spMk id="14" creationId="{37B25051-BED9-4E46-A333-1CF8FD80F7D3}"/>
          </ac:spMkLst>
        </pc:spChg>
        <pc:spChg chg="add del mod">
          <ac:chgData name="Timothy Hogan" userId="5d411baa44de1800" providerId="LiveId" clId="{26F7FB1E-D800-4FF6-9E7D-2BEA2D911BA9}" dt="2020-01-27T19:18:46.201" v="1483" actId="478"/>
          <ac:spMkLst>
            <pc:docMk/>
            <pc:sldMk cId="2399456381" sldId="299"/>
            <ac:spMk id="15" creationId="{F1BFFA5C-8C29-4179-9276-8FAA52A693DC}"/>
          </ac:spMkLst>
        </pc:spChg>
        <pc:spChg chg="add del mod">
          <ac:chgData name="Timothy Hogan" userId="5d411baa44de1800" providerId="LiveId" clId="{26F7FB1E-D800-4FF6-9E7D-2BEA2D911BA9}" dt="2020-01-27T19:18:43.932" v="1481" actId="478"/>
          <ac:spMkLst>
            <pc:docMk/>
            <pc:sldMk cId="2399456381" sldId="299"/>
            <ac:spMk id="16" creationId="{8BE17259-6D8D-4578-9776-C9D5F4976941}"/>
          </ac:spMkLst>
        </pc:spChg>
        <pc:spChg chg="add mod">
          <ac:chgData name="Timothy Hogan" userId="5d411baa44de1800" providerId="LiveId" clId="{26F7FB1E-D800-4FF6-9E7D-2BEA2D911BA9}" dt="2020-01-27T21:14:28.548" v="2511" actId="164"/>
          <ac:spMkLst>
            <pc:docMk/>
            <pc:sldMk cId="2399456381" sldId="299"/>
            <ac:spMk id="17" creationId="{D761C89B-5F59-41F3-A75A-46139BAE032B}"/>
          </ac:spMkLst>
        </pc:spChg>
        <pc:spChg chg="add mod">
          <ac:chgData name="Timothy Hogan" userId="5d411baa44de1800" providerId="LiveId" clId="{26F7FB1E-D800-4FF6-9E7D-2BEA2D911BA9}" dt="2020-01-27T21:14:28.548" v="2511" actId="164"/>
          <ac:spMkLst>
            <pc:docMk/>
            <pc:sldMk cId="2399456381" sldId="299"/>
            <ac:spMk id="18" creationId="{E98B7782-DB04-4A0B-B50B-F8FD1B6A6DA8}"/>
          </ac:spMkLst>
        </pc:spChg>
        <pc:spChg chg="add mod">
          <ac:chgData name="Timothy Hogan" userId="5d411baa44de1800" providerId="LiveId" clId="{26F7FB1E-D800-4FF6-9E7D-2BEA2D911BA9}" dt="2020-01-27T21:14:28.548" v="2511" actId="164"/>
          <ac:spMkLst>
            <pc:docMk/>
            <pc:sldMk cId="2399456381" sldId="299"/>
            <ac:spMk id="19" creationId="{7365A69B-AB12-4E45-9B23-F77712FE8AE3}"/>
          </ac:spMkLst>
        </pc:spChg>
        <pc:spChg chg="add mod">
          <ac:chgData name="Timothy Hogan" userId="5d411baa44de1800" providerId="LiveId" clId="{26F7FB1E-D800-4FF6-9E7D-2BEA2D911BA9}" dt="2020-01-27T21:14:28.548" v="2511" actId="164"/>
          <ac:spMkLst>
            <pc:docMk/>
            <pc:sldMk cId="2399456381" sldId="299"/>
            <ac:spMk id="20" creationId="{1E4A0605-9F26-413E-8EDC-6D4F863F7576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21" creationId="{840DFFAC-4343-451C-83F8-2528CE4C7284}"/>
          </ac:spMkLst>
        </pc:spChg>
        <pc:spChg chg="add del mod">
          <ac:chgData name="Timothy Hogan" userId="5d411baa44de1800" providerId="LiveId" clId="{26F7FB1E-D800-4FF6-9E7D-2BEA2D911BA9}" dt="2020-01-27T21:00:37.284" v="2499" actId="208"/>
          <ac:spMkLst>
            <pc:docMk/>
            <pc:sldMk cId="2399456381" sldId="299"/>
            <ac:spMk id="22" creationId="{0A706ACF-1AAB-4C20-97CF-41F665805151}"/>
          </ac:spMkLst>
        </pc:spChg>
        <pc:spChg chg="add mod">
          <ac:chgData name="Timothy Hogan" userId="5d411baa44de1800" providerId="LiveId" clId="{26F7FB1E-D800-4FF6-9E7D-2BEA2D911BA9}" dt="2020-01-27T20:12:30.389" v="2349" actId="1037"/>
          <ac:spMkLst>
            <pc:docMk/>
            <pc:sldMk cId="2399456381" sldId="299"/>
            <ac:spMk id="23" creationId="{67552EB3-CD32-4BFE-84DE-D835EB1DF35B}"/>
          </ac:spMkLst>
        </pc:spChg>
        <pc:spChg chg="add mod">
          <ac:chgData name="Timothy Hogan" userId="5d411baa44de1800" providerId="LiveId" clId="{26F7FB1E-D800-4FF6-9E7D-2BEA2D911BA9}" dt="2020-01-27T20:13:11.898" v="2426" actId="1038"/>
          <ac:spMkLst>
            <pc:docMk/>
            <pc:sldMk cId="2399456381" sldId="299"/>
            <ac:spMk id="24" creationId="{B8607EF6-AA72-48DC-AD05-55457428A837}"/>
          </ac:spMkLst>
        </pc:spChg>
        <pc:spChg chg="add mod">
          <ac:chgData name="Timothy Hogan" userId="5d411baa44de1800" providerId="LiveId" clId="{26F7FB1E-D800-4FF6-9E7D-2BEA2D911BA9}" dt="2020-01-27T20:13:11.898" v="2426" actId="1038"/>
          <ac:spMkLst>
            <pc:docMk/>
            <pc:sldMk cId="2399456381" sldId="299"/>
            <ac:spMk id="25" creationId="{120AF692-C266-45CE-826C-3236AF2CA7E2}"/>
          </ac:spMkLst>
        </pc:spChg>
        <pc:spChg chg="add mod">
          <ac:chgData name="Timothy Hogan" userId="5d411baa44de1800" providerId="LiveId" clId="{26F7FB1E-D800-4FF6-9E7D-2BEA2D911BA9}" dt="2020-01-27T20:58:28.429" v="2491" actId="1076"/>
          <ac:spMkLst>
            <pc:docMk/>
            <pc:sldMk cId="2399456381" sldId="299"/>
            <ac:spMk id="26" creationId="{4D1E6144-3BC3-4400-B01B-D18B32D355FF}"/>
          </ac:spMkLst>
        </pc:spChg>
        <pc:spChg chg="add mod">
          <ac:chgData name="Timothy Hogan" userId="5d411baa44de1800" providerId="LiveId" clId="{26F7FB1E-D800-4FF6-9E7D-2BEA2D911BA9}" dt="2020-01-27T20:58:34.744" v="2492" actId="1076"/>
          <ac:spMkLst>
            <pc:docMk/>
            <pc:sldMk cId="2399456381" sldId="299"/>
            <ac:spMk id="27" creationId="{F8B4138C-C58E-4FAE-B2F0-0C20F9F2C888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28" creationId="{6A626A40-E79B-4B35-9159-063257980A1B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29" creationId="{83B2D5FE-657F-4F9C-9C92-F220A71F4719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30" creationId="{A132F089-41BB-4D21-A64D-B25E21B3602F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31" creationId="{C96FB22A-A12B-4E81-83BF-6F1F416B09B8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32" creationId="{BB1458C0-75A2-4A51-AE48-AC94B54DB8B6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33" creationId="{50BA922C-8B59-4A73-9D10-62317BC49366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34" creationId="{17033592-9445-4C43-9442-03426E3EF057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35" creationId="{9A98E1BB-1DBD-4479-86EF-F63193402999}"/>
          </ac:spMkLst>
        </pc:spChg>
        <pc:spChg chg="add mod">
          <ac:chgData name="Timothy Hogan" userId="5d411baa44de1800" providerId="LiveId" clId="{26F7FB1E-D800-4FF6-9E7D-2BEA2D911BA9}" dt="2020-01-27T21:14:50.373" v="2518" actId="164"/>
          <ac:spMkLst>
            <pc:docMk/>
            <pc:sldMk cId="2399456381" sldId="299"/>
            <ac:spMk id="36" creationId="{71599262-C65D-4AD4-AFD3-98B9A5A96F01}"/>
          </ac:spMkLst>
        </pc:spChg>
        <pc:spChg chg="add mod">
          <ac:chgData name="Timothy Hogan" userId="5d411baa44de1800" providerId="LiveId" clId="{26F7FB1E-D800-4FF6-9E7D-2BEA2D911BA9}" dt="2020-01-27T21:16:15.537" v="2543" actId="1038"/>
          <ac:spMkLst>
            <pc:docMk/>
            <pc:sldMk cId="2399456381" sldId="299"/>
            <ac:spMk id="37" creationId="{C9DB3254-BAD2-4133-BB73-602D3D8B4557}"/>
          </ac:spMkLst>
        </pc:spChg>
        <pc:spChg chg="add mod">
          <ac:chgData name="Timothy Hogan" userId="5d411baa44de1800" providerId="LiveId" clId="{26F7FB1E-D800-4FF6-9E7D-2BEA2D911BA9}" dt="2020-01-27T21:16:15.537" v="2543" actId="1038"/>
          <ac:spMkLst>
            <pc:docMk/>
            <pc:sldMk cId="2399456381" sldId="299"/>
            <ac:spMk id="38" creationId="{D8D1EA06-2AB8-44D5-A6A6-E623790932BC}"/>
          </ac:spMkLst>
        </pc:spChg>
        <pc:spChg chg="add mod">
          <ac:chgData name="Timothy Hogan" userId="5d411baa44de1800" providerId="LiveId" clId="{26F7FB1E-D800-4FF6-9E7D-2BEA2D911BA9}" dt="2020-01-27T20:12:59.074" v="2422" actId="1037"/>
          <ac:spMkLst>
            <pc:docMk/>
            <pc:sldMk cId="2399456381" sldId="299"/>
            <ac:spMk id="39" creationId="{0E798331-415C-4F7C-B6D2-C436E5F191B0}"/>
          </ac:spMkLst>
        </pc:spChg>
        <pc:spChg chg="add mod">
          <ac:chgData name="Timothy Hogan" userId="5d411baa44de1800" providerId="LiveId" clId="{26F7FB1E-D800-4FF6-9E7D-2BEA2D911BA9}" dt="2020-01-27T20:12:59.074" v="2422" actId="1037"/>
          <ac:spMkLst>
            <pc:docMk/>
            <pc:sldMk cId="2399456381" sldId="299"/>
            <ac:spMk id="40" creationId="{E124584E-9079-4544-AD83-8A3431324E93}"/>
          </ac:spMkLst>
        </pc:spChg>
        <pc:spChg chg="add mod">
          <ac:chgData name="Timothy Hogan" userId="5d411baa44de1800" providerId="LiveId" clId="{26F7FB1E-D800-4FF6-9E7D-2BEA2D911BA9}" dt="2020-01-27T20:57:49.191" v="2469" actId="6549"/>
          <ac:spMkLst>
            <pc:docMk/>
            <pc:sldMk cId="2399456381" sldId="299"/>
            <ac:spMk id="41" creationId="{445F2866-A7D0-4575-954B-00B01A4C4AFE}"/>
          </ac:spMkLst>
        </pc:spChg>
        <pc:spChg chg="add mod">
          <ac:chgData name="Timothy Hogan" userId="5d411baa44de1800" providerId="LiveId" clId="{26F7FB1E-D800-4FF6-9E7D-2BEA2D911BA9}" dt="2020-01-27T21:16:22.851" v="2544" actId="1076"/>
          <ac:spMkLst>
            <pc:docMk/>
            <pc:sldMk cId="2399456381" sldId="299"/>
            <ac:spMk id="42" creationId="{37E935F2-B52C-4172-9B28-54F960B684BC}"/>
          </ac:spMkLst>
        </pc:spChg>
        <pc:spChg chg="add mod">
          <ac:chgData name="Timothy Hogan" userId="5d411baa44de1800" providerId="LiveId" clId="{26F7FB1E-D800-4FF6-9E7D-2BEA2D911BA9}" dt="2020-01-27T20:58:20.366" v="2490" actId="1076"/>
          <ac:spMkLst>
            <pc:docMk/>
            <pc:sldMk cId="2399456381" sldId="299"/>
            <ac:spMk id="43" creationId="{23B19923-DFC0-4119-AEE7-055384652DB6}"/>
          </ac:spMkLst>
        </pc:spChg>
        <pc:spChg chg="add del mod">
          <ac:chgData name="Timothy Hogan" userId="5d411baa44de1800" providerId="LiveId" clId="{26F7FB1E-D800-4FF6-9E7D-2BEA2D911BA9}" dt="2020-01-27T21:00:13.574" v="2495" actId="11529"/>
          <ac:spMkLst>
            <pc:docMk/>
            <pc:sldMk cId="2399456381" sldId="299"/>
            <ac:spMk id="44" creationId="{CBFD4D7F-2A92-410F-A01A-DFCC89132848}"/>
          </ac:spMkLst>
        </pc:spChg>
        <pc:grpChg chg="add mod">
          <ac:chgData name="Timothy Hogan" userId="5d411baa44de1800" providerId="LiveId" clId="{26F7FB1E-D800-4FF6-9E7D-2BEA2D911BA9}" dt="2020-01-27T21:14:07.053" v="2504" actId="164"/>
          <ac:grpSpMkLst>
            <pc:docMk/>
            <pc:sldMk cId="2399456381" sldId="299"/>
            <ac:grpSpMk id="45" creationId="{2E3334B3-5596-4124-BBF2-DD3BEF9D0B45}"/>
          </ac:grpSpMkLst>
        </pc:grpChg>
        <pc:grpChg chg="add mod">
          <ac:chgData name="Timothy Hogan" userId="5d411baa44de1800" providerId="LiveId" clId="{26F7FB1E-D800-4FF6-9E7D-2BEA2D911BA9}" dt="2020-01-27T21:14:28.548" v="2511" actId="164"/>
          <ac:grpSpMkLst>
            <pc:docMk/>
            <pc:sldMk cId="2399456381" sldId="299"/>
            <ac:grpSpMk id="46" creationId="{FD0B817D-17FE-4E4A-A83F-8740B6332ABF}"/>
          </ac:grpSpMkLst>
        </pc:grpChg>
        <pc:grpChg chg="add mod">
          <ac:chgData name="Timothy Hogan" userId="5d411baa44de1800" providerId="LiveId" clId="{26F7FB1E-D800-4FF6-9E7D-2BEA2D911BA9}" dt="2020-01-27T21:14:50.373" v="2518" actId="164"/>
          <ac:grpSpMkLst>
            <pc:docMk/>
            <pc:sldMk cId="2399456381" sldId="299"/>
            <ac:grpSpMk id="47" creationId="{B0646427-6551-4A80-85ED-6C3C4B9B37EA}"/>
          </ac:grpSpMkLst>
        </pc:grpChg>
      </pc:sldChg>
      <pc:sldChg chg="add del">
        <pc:chgData name="Timothy Hogan" userId="5d411baa44de1800" providerId="LiveId" clId="{26F7FB1E-D800-4FF6-9E7D-2BEA2D911BA9}" dt="2020-01-22T21:29:12.412" v="1174" actId="2696"/>
        <pc:sldMkLst>
          <pc:docMk/>
          <pc:sldMk cId="3640345953" sldId="299"/>
        </pc:sldMkLst>
      </pc:sldChg>
      <pc:sldChg chg="addSp delSp modSp add delAnim modAnim">
        <pc:chgData name="Timothy Hogan" userId="5d411baa44de1800" providerId="LiveId" clId="{26F7FB1E-D800-4FF6-9E7D-2BEA2D911BA9}" dt="2020-01-30T15:38:53.551" v="5783" actId="20577"/>
        <pc:sldMkLst>
          <pc:docMk/>
          <pc:sldMk cId="178987143" sldId="300"/>
        </pc:sldMkLst>
        <pc:spChg chg="del">
          <ac:chgData name="Timothy Hogan" userId="5d411baa44de1800" providerId="LiveId" clId="{26F7FB1E-D800-4FF6-9E7D-2BEA2D911BA9}" dt="2020-01-29T15:51:06.971" v="2569" actId="478"/>
          <ac:spMkLst>
            <pc:docMk/>
            <pc:sldMk cId="178987143" sldId="300"/>
            <ac:spMk id="2" creationId="{E716FEF8-E810-446F-85D6-C33DF5948BF5}"/>
          </ac:spMkLst>
        </pc:spChg>
        <pc:spChg chg="del">
          <ac:chgData name="Timothy Hogan" userId="5d411baa44de1800" providerId="LiveId" clId="{26F7FB1E-D800-4FF6-9E7D-2BEA2D911BA9}" dt="2020-01-29T15:50:55.635" v="2566" actId="478"/>
          <ac:spMkLst>
            <pc:docMk/>
            <pc:sldMk cId="178987143" sldId="300"/>
            <ac:spMk id="3" creationId="{08F529C5-5B25-4926-9A47-4C28CAD549C2}"/>
          </ac:spMkLst>
        </pc:spChg>
        <pc:spChg chg="add mod">
          <ac:chgData name="Timothy Hogan" userId="5d411baa44de1800" providerId="LiveId" clId="{26F7FB1E-D800-4FF6-9E7D-2BEA2D911BA9}" dt="2020-01-29T15:55:33.181" v="2605" actId="1036"/>
          <ac:spMkLst>
            <pc:docMk/>
            <pc:sldMk cId="178987143" sldId="300"/>
            <ac:spMk id="5" creationId="{9933A635-A45E-4FBB-BA9A-78FB83E57FC2}"/>
          </ac:spMkLst>
        </pc:spChg>
        <pc:spChg chg="add mod">
          <ac:chgData name="Timothy Hogan" userId="5d411baa44de1800" providerId="LiveId" clId="{26F7FB1E-D800-4FF6-9E7D-2BEA2D911BA9}" dt="2020-01-29T15:56:39.449" v="2611" actId="1076"/>
          <ac:spMkLst>
            <pc:docMk/>
            <pc:sldMk cId="178987143" sldId="300"/>
            <ac:spMk id="9" creationId="{47CDC7EA-D37D-42C7-BD65-9090B93230B7}"/>
          </ac:spMkLst>
        </pc:spChg>
        <pc:spChg chg="add mod">
          <ac:chgData name="Timothy Hogan" userId="5d411baa44de1800" providerId="LiveId" clId="{26F7FB1E-D800-4FF6-9E7D-2BEA2D911BA9}" dt="2020-01-29T15:56:34.919" v="2610" actId="1076"/>
          <ac:spMkLst>
            <pc:docMk/>
            <pc:sldMk cId="178987143" sldId="300"/>
            <ac:spMk id="10" creationId="{E0A1BB54-7219-417B-ABC4-638C958B7604}"/>
          </ac:spMkLst>
        </pc:spChg>
        <pc:spChg chg="add del mod">
          <ac:chgData name="Timothy Hogan" userId="5d411baa44de1800" providerId="LiveId" clId="{26F7FB1E-D800-4FF6-9E7D-2BEA2D911BA9}" dt="2020-01-29T16:16:38.799" v="2827" actId="478"/>
          <ac:spMkLst>
            <pc:docMk/>
            <pc:sldMk cId="178987143" sldId="300"/>
            <ac:spMk id="11" creationId="{E08CA585-B479-4957-860A-22590D536A2C}"/>
          </ac:spMkLst>
        </pc:spChg>
        <pc:spChg chg="add del mod">
          <ac:chgData name="Timothy Hogan" userId="5d411baa44de1800" providerId="LiveId" clId="{26F7FB1E-D800-4FF6-9E7D-2BEA2D911BA9}" dt="2020-01-29T21:28:38.044" v="3998" actId="478"/>
          <ac:spMkLst>
            <pc:docMk/>
            <pc:sldMk cId="178987143" sldId="300"/>
            <ac:spMk id="15" creationId="{72A08385-699A-44E2-9E26-8A19249755C7}"/>
          </ac:spMkLst>
        </pc:spChg>
        <pc:spChg chg="add mod">
          <ac:chgData name="Timothy Hogan" userId="5d411baa44de1800" providerId="LiveId" clId="{26F7FB1E-D800-4FF6-9E7D-2BEA2D911BA9}" dt="2020-01-29T21:28:03.428" v="3996" actId="14100"/>
          <ac:spMkLst>
            <pc:docMk/>
            <pc:sldMk cId="178987143" sldId="300"/>
            <ac:spMk id="18" creationId="{854F5BB9-8477-4FDA-A012-616BC472FB34}"/>
          </ac:spMkLst>
        </pc:spChg>
        <pc:spChg chg="add mod">
          <ac:chgData name="Timothy Hogan" userId="5d411baa44de1800" providerId="LiveId" clId="{26F7FB1E-D800-4FF6-9E7D-2BEA2D911BA9}" dt="2020-01-30T15:38:53.551" v="5783" actId="20577"/>
          <ac:spMkLst>
            <pc:docMk/>
            <pc:sldMk cId="178987143" sldId="300"/>
            <ac:spMk id="21" creationId="{6A46AC94-A284-42CF-AD6C-4F2752DE4FF7}"/>
          </ac:spMkLst>
        </pc:spChg>
        <pc:spChg chg="add mod">
          <ac:chgData name="Timothy Hogan" userId="5d411baa44de1800" providerId="LiveId" clId="{26F7FB1E-D800-4FF6-9E7D-2BEA2D911BA9}" dt="2020-01-29T15:56:48.362" v="2612" actId="1582"/>
          <ac:spMkLst>
            <pc:docMk/>
            <pc:sldMk cId="178987143" sldId="300"/>
            <ac:spMk id="24" creationId="{E8C663A7-C4D7-4BEB-AC8B-C9CCFA27E06B}"/>
          </ac:spMkLst>
        </pc:spChg>
        <pc:spChg chg="add mod">
          <ac:chgData name="Timothy Hogan" userId="5d411baa44de1800" providerId="LiveId" clId="{26F7FB1E-D800-4FF6-9E7D-2BEA2D911BA9}" dt="2020-01-29T16:37:35.975" v="3224" actId="208"/>
          <ac:spMkLst>
            <pc:docMk/>
            <pc:sldMk cId="178987143" sldId="300"/>
            <ac:spMk id="28" creationId="{4DD04035-A726-44D5-8267-0307380CAD19}"/>
          </ac:spMkLst>
        </pc:spChg>
        <pc:spChg chg="add del mod">
          <ac:chgData name="Timothy Hogan" userId="5d411baa44de1800" providerId="LiveId" clId="{26F7FB1E-D800-4FF6-9E7D-2BEA2D911BA9}" dt="2020-01-29T15:59:00.999" v="2623" actId="478"/>
          <ac:spMkLst>
            <pc:docMk/>
            <pc:sldMk cId="178987143" sldId="300"/>
            <ac:spMk id="32" creationId="{BE863F67-B10B-4A88-BC5D-29550E3A0106}"/>
          </ac:spMkLst>
        </pc:spChg>
        <pc:spChg chg="add del mod">
          <ac:chgData name="Timothy Hogan" userId="5d411baa44de1800" providerId="LiveId" clId="{26F7FB1E-D800-4FF6-9E7D-2BEA2D911BA9}" dt="2020-01-29T15:59:18.738" v="2625" actId="478"/>
          <ac:spMkLst>
            <pc:docMk/>
            <pc:sldMk cId="178987143" sldId="300"/>
            <ac:spMk id="35" creationId="{E7237C8D-FFD7-4040-B9CF-C80B71C87B69}"/>
          </ac:spMkLst>
        </pc:spChg>
        <pc:spChg chg="add mod">
          <ac:chgData name="Timothy Hogan" userId="5d411baa44de1800" providerId="LiveId" clId="{26F7FB1E-D800-4FF6-9E7D-2BEA2D911BA9}" dt="2020-01-29T21:29:08.430" v="4000" actId="14100"/>
          <ac:spMkLst>
            <pc:docMk/>
            <pc:sldMk cId="178987143" sldId="300"/>
            <ac:spMk id="36" creationId="{D663AE04-691C-4C6E-814A-FE55BAD217E5}"/>
          </ac:spMkLst>
        </pc:spChg>
        <pc:spChg chg="add mod">
          <ac:chgData name="Timothy Hogan" userId="5d411baa44de1800" providerId="LiveId" clId="{26F7FB1E-D800-4FF6-9E7D-2BEA2D911BA9}" dt="2020-01-29T16:08:29.827" v="2693" actId="207"/>
          <ac:spMkLst>
            <pc:docMk/>
            <pc:sldMk cId="178987143" sldId="300"/>
            <ac:spMk id="44" creationId="{D97F9728-9744-475B-8E4E-7D70C5E20581}"/>
          </ac:spMkLst>
        </pc:spChg>
        <pc:spChg chg="add mod">
          <ac:chgData name="Timothy Hogan" userId="5d411baa44de1800" providerId="LiveId" clId="{26F7FB1E-D800-4FF6-9E7D-2BEA2D911BA9}" dt="2020-01-29T21:08:53.251" v="3749" actId="6549"/>
          <ac:spMkLst>
            <pc:docMk/>
            <pc:sldMk cId="178987143" sldId="300"/>
            <ac:spMk id="45" creationId="{02E4DC19-D6BA-4D1D-944C-306020B404CB}"/>
          </ac:spMkLst>
        </pc:spChg>
        <pc:spChg chg="add del mod">
          <ac:chgData name="Timothy Hogan" userId="5d411baa44de1800" providerId="LiveId" clId="{26F7FB1E-D800-4FF6-9E7D-2BEA2D911BA9}" dt="2020-01-29T16:15:53.044" v="2802" actId="478"/>
          <ac:spMkLst>
            <pc:docMk/>
            <pc:sldMk cId="178987143" sldId="300"/>
            <ac:spMk id="46" creationId="{245BF538-6BA7-4139-9932-7FCD24947776}"/>
          </ac:spMkLst>
        </pc:spChg>
        <pc:grpChg chg="add">
          <ac:chgData name="Timothy Hogan" userId="5d411baa44de1800" providerId="LiveId" clId="{26F7FB1E-D800-4FF6-9E7D-2BEA2D911BA9}" dt="2020-01-29T16:42:31.448" v="3253"/>
          <ac:grpSpMkLst>
            <pc:docMk/>
            <pc:sldMk cId="178987143" sldId="300"/>
            <ac:grpSpMk id="47" creationId="{F3678ED8-605D-4208-9F82-67471F9567CC}"/>
          </ac:grpSpMkLst>
        </pc:grpChg>
        <pc:picChg chg="add del mod">
          <ac:chgData name="Timothy Hogan" userId="5d411baa44de1800" providerId="LiveId" clId="{26F7FB1E-D800-4FF6-9E7D-2BEA2D911BA9}" dt="2020-01-29T15:49:02.351" v="2555" actId="478"/>
          <ac:picMkLst>
            <pc:docMk/>
            <pc:sldMk cId="178987143" sldId="300"/>
            <ac:picMk id="4" creationId="{B23BC88F-10B3-4984-B9C1-0CFBD9111CD3}"/>
          </ac:picMkLst>
        </pc:picChg>
        <pc:picChg chg="add del mod ord modCrop">
          <ac:chgData name="Timothy Hogan" userId="5d411baa44de1800" providerId="LiveId" clId="{26F7FB1E-D800-4FF6-9E7D-2BEA2D911BA9}" dt="2020-01-29T16:16:29.006" v="2826" actId="478"/>
          <ac:picMkLst>
            <pc:docMk/>
            <pc:sldMk cId="178987143" sldId="300"/>
            <ac:picMk id="19" creationId="{5C5613DF-AE93-4872-9425-AA76D8D4AED5}"/>
          </ac:picMkLst>
        </pc:picChg>
        <pc:picChg chg="add del">
          <ac:chgData name="Timothy Hogan" userId="5d411baa44de1800" providerId="LiveId" clId="{26F7FB1E-D800-4FF6-9E7D-2BEA2D911BA9}" dt="2020-01-29T16:08:04.786" v="2681"/>
          <ac:picMkLst>
            <pc:docMk/>
            <pc:sldMk cId="178987143" sldId="300"/>
            <ac:picMk id="43" creationId="{C497DEDC-8154-436A-BEF0-F01FB174F1F4}"/>
          </ac:picMkLst>
        </pc:picChg>
        <pc:cxnChg chg="add mod">
          <ac:chgData name="Timothy Hogan" userId="5d411baa44de1800" providerId="LiveId" clId="{26F7FB1E-D800-4FF6-9E7D-2BEA2D911BA9}" dt="2020-01-29T15:53:32.994" v="2587" actId="14100"/>
          <ac:cxnSpMkLst>
            <pc:docMk/>
            <pc:sldMk cId="178987143" sldId="300"/>
            <ac:cxnSpMk id="6" creationId="{8F8444F6-AC05-45E5-8C2C-FF83CC65CC25}"/>
          </ac:cxnSpMkLst>
        </pc:cxnChg>
        <pc:cxnChg chg="add mod">
          <ac:chgData name="Timothy Hogan" userId="5d411baa44de1800" providerId="LiveId" clId="{26F7FB1E-D800-4FF6-9E7D-2BEA2D911BA9}" dt="2020-01-29T16:37:35.975" v="3224" actId="208"/>
          <ac:cxnSpMkLst>
            <pc:docMk/>
            <pc:sldMk cId="178987143" sldId="300"/>
            <ac:cxnSpMk id="7" creationId="{C8791CDE-84D4-4258-B1B4-9847DA3FE046}"/>
          </ac:cxnSpMkLst>
        </pc:cxnChg>
        <pc:cxnChg chg="add del mod">
          <ac:chgData name="Timothy Hogan" userId="5d411baa44de1800" providerId="LiveId" clId="{26F7FB1E-D800-4FF6-9E7D-2BEA2D911BA9}" dt="2020-01-29T15:55:13.943" v="2600" actId="478"/>
          <ac:cxnSpMkLst>
            <pc:docMk/>
            <pc:sldMk cId="178987143" sldId="300"/>
            <ac:cxnSpMk id="8" creationId="{882DF6F3-D47D-4A60-9B5E-3B618AB5C167}"/>
          </ac:cxnSpMkLst>
        </pc:cxnChg>
        <pc:cxnChg chg="add del mod">
          <ac:chgData name="Timothy Hogan" userId="5d411baa44de1800" providerId="LiveId" clId="{26F7FB1E-D800-4FF6-9E7D-2BEA2D911BA9}" dt="2020-01-29T16:01:15.203" v="2635" actId="478"/>
          <ac:cxnSpMkLst>
            <pc:docMk/>
            <pc:sldMk cId="178987143" sldId="300"/>
            <ac:cxnSpMk id="12" creationId="{EEF68736-5F53-4221-A5E3-C0F9B7D9FC36}"/>
          </ac:cxnSpMkLst>
        </pc:cxnChg>
        <pc:cxnChg chg="add del mod">
          <ac:chgData name="Timothy Hogan" userId="5d411baa44de1800" providerId="LiveId" clId="{26F7FB1E-D800-4FF6-9E7D-2BEA2D911BA9}" dt="2020-01-29T15:56:20.262" v="2609" actId="478"/>
          <ac:cxnSpMkLst>
            <pc:docMk/>
            <pc:sldMk cId="178987143" sldId="300"/>
            <ac:cxnSpMk id="13" creationId="{ADEAAB16-9BC6-4382-8E33-48BB86084ABF}"/>
          </ac:cxnSpMkLst>
        </pc:cxnChg>
        <pc:cxnChg chg="add mod">
          <ac:chgData name="Timothy Hogan" userId="5d411baa44de1800" providerId="LiveId" clId="{26F7FB1E-D800-4FF6-9E7D-2BEA2D911BA9}" dt="2020-01-29T16:01:02.155" v="2634" actId="14100"/>
          <ac:cxnSpMkLst>
            <pc:docMk/>
            <pc:sldMk cId="178987143" sldId="300"/>
            <ac:cxnSpMk id="14" creationId="{4D23186E-9F82-4C3A-AF14-DE4AD7161DD7}"/>
          </ac:cxnSpMkLst>
        </pc:cxnChg>
        <pc:cxnChg chg="add mod">
          <ac:chgData name="Timothy Hogan" userId="5d411baa44de1800" providerId="LiveId" clId="{26F7FB1E-D800-4FF6-9E7D-2BEA2D911BA9}" dt="2020-01-29T16:37:35.975" v="3224" actId="208"/>
          <ac:cxnSpMkLst>
            <pc:docMk/>
            <pc:sldMk cId="178987143" sldId="300"/>
            <ac:cxnSpMk id="16" creationId="{509382B2-32DD-4E52-AEB0-34861AE54F8F}"/>
          </ac:cxnSpMkLst>
        </pc:cxnChg>
        <pc:cxnChg chg="add mod">
          <ac:chgData name="Timothy Hogan" userId="5d411baa44de1800" providerId="LiveId" clId="{26F7FB1E-D800-4FF6-9E7D-2BEA2D911BA9}" dt="2020-01-29T21:29:22.948" v="4001" actId="14100"/>
          <ac:cxnSpMkLst>
            <pc:docMk/>
            <pc:sldMk cId="178987143" sldId="300"/>
            <ac:cxnSpMk id="17" creationId="{81E4216E-4995-4955-AAE8-AA5544F6BE5B}"/>
          </ac:cxnSpMkLst>
        </pc:cxnChg>
        <pc:cxnChg chg="add del mod">
          <ac:chgData name="Timothy Hogan" userId="5d411baa44de1800" providerId="LiveId" clId="{26F7FB1E-D800-4FF6-9E7D-2BEA2D911BA9}" dt="2020-01-29T15:57:42.967" v="2616" actId="478"/>
          <ac:cxnSpMkLst>
            <pc:docMk/>
            <pc:sldMk cId="178987143" sldId="300"/>
            <ac:cxnSpMk id="31" creationId="{BA81C737-EBC6-4EB1-94D0-31D335ED0275}"/>
          </ac:cxnSpMkLst>
        </pc:cxnChg>
        <pc:cxnChg chg="add mod">
          <ac:chgData name="Timothy Hogan" userId="5d411baa44de1800" providerId="LiveId" clId="{26F7FB1E-D800-4FF6-9E7D-2BEA2D911BA9}" dt="2020-01-29T16:01:24.356" v="2638" actId="14100"/>
          <ac:cxnSpMkLst>
            <pc:docMk/>
            <pc:sldMk cId="178987143" sldId="300"/>
            <ac:cxnSpMk id="38" creationId="{EBBBF7B0-5607-4494-9C55-C22FEB6DA776}"/>
          </ac:cxnSpMkLst>
        </pc:cxnChg>
        <pc:cxnChg chg="add del">
          <ac:chgData name="Timothy Hogan" userId="5d411baa44de1800" providerId="LiveId" clId="{26F7FB1E-D800-4FF6-9E7D-2BEA2D911BA9}" dt="2020-01-29T16:06:36.251" v="2667" actId="478"/>
          <ac:cxnSpMkLst>
            <pc:docMk/>
            <pc:sldMk cId="178987143" sldId="300"/>
            <ac:cxnSpMk id="40" creationId="{06ED87A5-E98F-4C0C-A2D9-41BDA61A4016}"/>
          </ac:cxnSpMkLst>
        </pc:cxnChg>
        <pc:cxnChg chg="add del mod">
          <ac:chgData name="Timothy Hogan" userId="5d411baa44de1800" providerId="LiveId" clId="{26F7FB1E-D800-4FF6-9E7D-2BEA2D911BA9}" dt="2020-01-29T16:42:30.979" v="3252" actId="478"/>
          <ac:cxnSpMkLst>
            <pc:docMk/>
            <pc:sldMk cId="178987143" sldId="300"/>
            <ac:cxnSpMk id="41" creationId="{690AEBA9-9D7E-4888-9CFA-129F15254D58}"/>
          </ac:cxnSpMkLst>
        </pc:cxnChg>
        <pc:cxnChg chg="mod">
          <ac:chgData name="Timothy Hogan" userId="5d411baa44de1800" providerId="LiveId" clId="{26F7FB1E-D800-4FF6-9E7D-2BEA2D911BA9}" dt="2020-01-29T16:42:49.857" v="3255" actId="14100"/>
          <ac:cxnSpMkLst>
            <pc:docMk/>
            <pc:sldMk cId="178987143" sldId="300"/>
            <ac:cxnSpMk id="49" creationId="{8EE4F3CC-7FAA-464F-B3FA-C10029422B11}"/>
          </ac:cxnSpMkLst>
        </pc:cxnChg>
      </pc:sldChg>
      <pc:sldChg chg="addSp delSp modSp add delAnim modAnim">
        <pc:chgData name="Timothy Hogan" userId="5d411baa44de1800" providerId="LiveId" clId="{26F7FB1E-D800-4FF6-9E7D-2BEA2D911BA9}" dt="2020-02-06T15:16:56.520" v="8144" actId="20577"/>
        <pc:sldMkLst>
          <pc:docMk/>
          <pc:sldMk cId="135022515" sldId="301"/>
        </pc:sldMkLst>
        <pc:spChg chg="add mod">
          <ac:chgData name="Timothy Hogan" userId="5d411baa44de1800" providerId="LiveId" clId="{26F7FB1E-D800-4FF6-9E7D-2BEA2D911BA9}" dt="2020-02-05T04:19:31.636" v="7787" actId="20577"/>
          <ac:spMkLst>
            <pc:docMk/>
            <pc:sldMk cId="135022515" sldId="301"/>
            <ac:spMk id="2" creationId="{7EF51C76-18DB-48D7-89F5-1B03297FC1A9}"/>
          </ac:spMkLst>
        </pc:spChg>
        <pc:spChg chg="add del mod">
          <ac:chgData name="Timothy Hogan" userId="5d411baa44de1800" providerId="LiveId" clId="{26F7FB1E-D800-4FF6-9E7D-2BEA2D911BA9}" dt="2020-01-29T16:17:36.573" v="2879" actId="478"/>
          <ac:spMkLst>
            <pc:docMk/>
            <pc:sldMk cId="135022515" sldId="301"/>
            <ac:spMk id="3" creationId="{A62326EF-5C83-4F07-9631-661748696F6A}"/>
          </ac:spMkLst>
        </pc:spChg>
        <pc:spChg chg="add del mod">
          <ac:chgData name="Timothy Hogan" userId="5d411baa44de1800" providerId="LiveId" clId="{26F7FB1E-D800-4FF6-9E7D-2BEA2D911BA9}" dt="2020-01-29T16:24:04.695" v="3018" actId="478"/>
          <ac:spMkLst>
            <pc:docMk/>
            <pc:sldMk cId="135022515" sldId="301"/>
            <ac:spMk id="4" creationId="{97649761-9265-48E0-98CA-AEEEE0773378}"/>
          </ac:spMkLst>
        </pc:spChg>
        <pc:spChg chg="add mod">
          <ac:chgData name="Timothy Hogan" userId="5d411baa44de1800" providerId="LiveId" clId="{26F7FB1E-D800-4FF6-9E7D-2BEA2D911BA9}" dt="2020-02-05T03:55:19.431" v="7518" actId="1076"/>
          <ac:spMkLst>
            <pc:docMk/>
            <pc:sldMk cId="135022515" sldId="301"/>
            <ac:spMk id="8" creationId="{78E4CB3B-38B1-48B0-9C9A-D6FE64CFC9DD}"/>
          </ac:spMkLst>
        </pc:spChg>
        <pc:spChg chg="mod">
          <ac:chgData name="Timothy Hogan" userId="5d411baa44de1800" providerId="LiveId" clId="{26F7FB1E-D800-4FF6-9E7D-2BEA2D911BA9}" dt="2020-02-05T03:08:35.951" v="7502" actId="20577"/>
          <ac:spMkLst>
            <pc:docMk/>
            <pc:sldMk cId="135022515" sldId="301"/>
            <ac:spMk id="11" creationId="{E08CA585-B479-4957-860A-22590D536A2C}"/>
          </ac:spMkLst>
        </pc:spChg>
        <pc:spChg chg="del">
          <ac:chgData name="Timothy Hogan" userId="5d411baa44de1800" providerId="LiveId" clId="{26F7FB1E-D800-4FF6-9E7D-2BEA2D911BA9}" dt="2020-01-29T16:25:07.022" v="3027" actId="478"/>
          <ac:spMkLst>
            <pc:docMk/>
            <pc:sldMk cId="135022515" sldId="301"/>
            <ac:spMk id="15" creationId="{72A08385-699A-44E2-9E26-8A19249755C7}"/>
          </ac:spMkLst>
        </pc:spChg>
        <pc:spChg chg="mod">
          <ac:chgData name="Timothy Hogan" userId="5d411baa44de1800" providerId="LiveId" clId="{26F7FB1E-D800-4FF6-9E7D-2BEA2D911BA9}" dt="2020-01-29T21:28:20.766" v="3997" actId="14100"/>
          <ac:spMkLst>
            <pc:docMk/>
            <pc:sldMk cId="135022515" sldId="301"/>
            <ac:spMk id="18" creationId="{854F5BB9-8477-4FDA-A012-616BC472FB34}"/>
          </ac:spMkLst>
        </pc:spChg>
        <pc:spChg chg="add mod">
          <ac:chgData name="Timothy Hogan" userId="5d411baa44de1800" providerId="LiveId" clId="{26F7FB1E-D800-4FF6-9E7D-2BEA2D911BA9}" dt="2020-02-06T15:16:56.520" v="8144" actId="20577"/>
          <ac:spMkLst>
            <pc:docMk/>
            <pc:sldMk cId="135022515" sldId="301"/>
            <ac:spMk id="20" creationId="{CEB63F1D-CB24-4D7A-9D70-40F512377A78}"/>
          </ac:spMkLst>
        </pc:spChg>
        <pc:spChg chg="mod">
          <ac:chgData name="Timothy Hogan" userId="5d411baa44de1800" providerId="LiveId" clId="{26F7FB1E-D800-4FF6-9E7D-2BEA2D911BA9}" dt="2020-01-29T20:46:45.748" v="3707" actId="14100"/>
          <ac:spMkLst>
            <pc:docMk/>
            <pc:sldMk cId="135022515" sldId="301"/>
            <ac:spMk id="28" creationId="{4DD04035-A726-44D5-8267-0307380CAD19}"/>
          </ac:spMkLst>
        </pc:spChg>
        <pc:spChg chg="add mod">
          <ac:chgData name="Timothy Hogan" userId="5d411baa44de1800" providerId="LiveId" clId="{26F7FB1E-D800-4FF6-9E7D-2BEA2D911BA9}" dt="2020-01-29T16:40:28.055" v="3240" actId="164"/>
          <ac:spMkLst>
            <pc:docMk/>
            <pc:sldMk cId="135022515" sldId="301"/>
            <ac:spMk id="33" creationId="{3A31F48C-9AF7-4106-B25B-8281DC5FF49C}"/>
          </ac:spMkLst>
        </pc:spChg>
        <pc:spChg chg="del">
          <ac:chgData name="Timothy Hogan" userId="5d411baa44de1800" providerId="LiveId" clId="{26F7FB1E-D800-4FF6-9E7D-2BEA2D911BA9}" dt="2020-01-29T16:25:04.599" v="3026" actId="478"/>
          <ac:spMkLst>
            <pc:docMk/>
            <pc:sldMk cId="135022515" sldId="301"/>
            <ac:spMk id="36" creationId="{D663AE04-691C-4C6E-814A-FE55BAD217E5}"/>
          </ac:spMkLst>
        </pc:spChg>
        <pc:grpChg chg="add mod">
          <ac:chgData name="Timothy Hogan" userId="5d411baa44de1800" providerId="LiveId" clId="{26F7FB1E-D800-4FF6-9E7D-2BEA2D911BA9}" dt="2020-01-29T16:40:28.055" v="3240" actId="164"/>
          <ac:grpSpMkLst>
            <pc:docMk/>
            <pc:sldMk cId="135022515" sldId="301"/>
            <ac:grpSpMk id="57" creationId="{DF9E8B97-E2FA-4A87-AA21-83ED82F9D35C}"/>
          </ac:grpSpMkLst>
        </pc:grpChg>
        <pc:grpChg chg="add mod">
          <ac:chgData name="Timothy Hogan" userId="5d411baa44de1800" providerId="LiveId" clId="{26F7FB1E-D800-4FF6-9E7D-2BEA2D911BA9}" dt="2020-01-29T16:42:03.676" v="3248" actId="164"/>
          <ac:grpSpMkLst>
            <pc:docMk/>
            <pc:sldMk cId="135022515" sldId="301"/>
            <ac:grpSpMk id="60" creationId="{FE0C89BA-0ACD-40FB-8B6E-801A40684D88}"/>
          </ac:grpSpMkLst>
        </pc:grpChg>
        <pc:picChg chg="mod">
          <ac:chgData name="Timothy Hogan" userId="5d411baa44de1800" providerId="LiveId" clId="{26F7FB1E-D800-4FF6-9E7D-2BEA2D911BA9}" dt="2020-02-05T03:55:57.750" v="7526" actId="1035"/>
          <ac:picMkLst>
            <pc:docMk/>
            <pc:sldMk cId="135022515" sldId="301"/>
            <ac:picMk id="19" creationId="{5C5613DF-AE93-4872-9425-AA76D8D4AED5}"/>
          </ac:picMkLst>
        </pc:picChg>
        <pc:picChg chg="add del mod">
          <ac:chgData name="Timothy Hogan" userId="5d411baa44de1800" providerId="LiveId" clId="{26F7FB1E-D800-4FF6-9E7D-2BEA2D911BA9}" dt="2020-02-05T03:53:35.296" v="7508" actId="478"/>
          <ac:picMkLst>
            <pc:docMk/>
            <pc:sldMk cId="135022515" sldId="301"/>
            <ac:picMk id="29" creationId="{5DC1453F-EBC6-4163-9F66-D49AB90BB6DC}"/>
          </ac:picMkLst>
        </pc:picChg>
        <pc:picChg chg="add del mod">
          <ac:chgData name="Timothy Hogan" userId="5d411baa44de1800" providerId="LiveId" clId="{26F7FB1E-D800-4FF6-9E7D-2BEA2D911BA9}" dt="2020-02-05T03:57:16.798" v="7535" actId="478"/>
          <ac:picMkLst>
            <pc:docMk/>
            <pc:sldMk cId="135022515" sldId="301"/>
            <ac:picMk id="30" creationId="{7602D085-7C77-4E88-8D9E-A935CC77CCCD}"/>
          </ac:picMkLst>
        </pc:picChg>
        <pc:cxnChg chg="mod">
          <ac:chgData name="Timothy Hogan" userId="5d411baa44de1800" providerId="LiveId" clId="{26F7FB1E-D800-4FF6-9E7D-2BEA2D911BA9}" dt="2020-01-29T16:29:21.734" v="3049" actId="14100"/>
          <ac:cxnSpMkLst>
            <pc:docMk/>
            <pc:sldMk cId="135022515" sldId="301"/>
            <ac:cxnSpMk id="6" creationId="{8F8444F6-AC05-45E5-8C2C-FF83CC65CC25}"/>
          </ac:cxnSpMkLst>
        </pc:cxnChg>
        <pc:cxnChg chg="mod">
          <ac:chgData name="Timothy Hogan" userId="5d411baa44de1800" providerId="LiveId" clId="{26F7FB1E-D800-4FF6-9E7D-2BEA2D911BA9}" dt="2020-01-29T20:46:45.748" v="3707" actId="14100"/>
          <ac:cxnSpMkLst>
            <pc:docMk/>
            <pc:sldMk cId="135022515" sldId="301"/>
            <ac:cxnSpMk id="7" creationId="{C8791CDE-84D4-4258-B1B4-9847DA3FE046}"/>
          </ac:cxnSpMkLst>
        </pc:cxnChg>
        <pc:cxnChg chg="mod">
          <ac:chgData name="Timothy Hogan" userId="5d411baa44de1800" providerId="LiveId" clId="{26F7FB1E-D800-4FF6-9E7D-2BEA2D911BA9}" dt="2020-01-29T16:30:09.400" v="3057" actId="14100"/>
          <ac:cxnSpMkLst>
            <pc:docMk/>
            <pc:sldMk cId="135022515" sldId="301"/>
            <ac:cxnSpMk id="14" creationId="{4D23186E-9F82-4C3A-AF14-DE4AD7161DD7}"/>
          </ac:cxnSpMkLst>
        </pc:cxnChg>
        <pc:cxnChg chg="mod">
          <ac:chgData name="Timothy Hogan" userId="5d411baa44de1800" providerId="LiveId" clId="{26F7FB1E-D800-4FF6-9E7D-2BEA2D911BA9}" dt="2020-01-29T16:37:54.679" v="3225" actId="208"/>
          <ac:cxnSpMkLst>
            <pc:docMk/>
            <pc:sldMk cId="135022515" sldId="301"/>
            <ac:cxnSpMk id="16" creationId="{509382B2-32DD-4E52-AEB0-34861AE54F8F}"/>
          </ac:cxnSpMkLst>
        </pc:cxnChg>
        <pc:cxnChg chg="del">
          <ac:chgData name="Timothy Hogan" userId="5d411baa44de1800" providerId="LiveId" clId="{26F7FB1E-D800-4FF6-9E7D-2BEA2D911BA9}" dt="2020-01-29T16:13:24.118" v="2732" actId="478"/>
          <ac:cxnSpMkLst>
            <pc:docMk/>
            <pc:sldMk cId="135022515" sldId="301"/>
            <ac:cxnSpMk id="17" creationId="{81E4216E-4995-4955-AAE8-AA5544F6BE5B}"/>
          </ac:cxnSpMkLst>
        </pc:cxnChg>
        <pc:cxnChg chg="add mod">
          <ac:chgData name="Timothy Hogan" userId="5d411baa44de1800" providerId="LiveId" clId="{26F7FB1E-D800-4FF6-9E7D-2BEA2D911BA9}" dt="2020-01-29T16:40:13.502" v="3238" actId="14100"/>
          <ac:cxnSpMkLst>
            <pc:docMk/>
            <pc:sldMk cId="135022515" sldId="301"/>
            <ac:cxnSpMk id="25" creationId="{0CF6E61B-3580-4D99-9CC0-B8912882EB59}"/>
          </ac:cxnSpMkLst>
        </pc:cxnChg>
        <pc:cxnChg chg="add del mod">
          <ac:chgData name="Timothy Hogan" userId="5d411baa44de1800" providerId="LiveId" clId="{26F7FB1E-D800-4FF6-9E7D-2BEA2D911BA9}" dt="2020-01-29T16:26:38.294" v="3039" actId="478"/>
          <ac:cxnSpMkLst>
            <pc:docMk/>
            <pc:sldMk cId="135022515" sldId="301"/>
            <ac:cxnSpMk id="29" creationId="{E4798FD7-F98A-4004-AC8E-23509CBCB647}"/>
          </ac:cxnSpMkLst>
        </pc:cxnChg>
        <pc:cxnChg chg="add del mod">
          <ac:chgData name="Timothy Hogan" userId="5d411baa44de1800" providerId="LiveId" clId="{26F7FB1E-D800-4FF6-9E7D-2BEA2D911BA9}" dt="2020-01-29T16:26:36.586" v="3038" actId="478"/>
          <ac:cxnSpMkLst>
            <pc:docMk/>
            <pc:sldMk cId="135022515" sldId="301"/>
            <ac:cxnSpMk id="31" creationId="{37026AF0-426D-46CA-A30E-DD7A68B97D23}"/>
          </ac:cxnSpMkLst>
        </pc:cxnChg>
        <pc:cxnChg chg="add mod">
          <ac:chgData name="Timothy Hogan" userId="5d411baa44de1800" providerId="LiveId" clId="{26F7FB1E-D800-4FF6-9E7D-2BEA2D911BA9}" dt="2020-02-05T03:55:31.284" v="7519" actId="14100"/>
          <ac:cxnSpMkLst>
            <pc:docMk/>
            <pc:sldMk cId="135022515" sldId="301"/>
            <ac:cxnSpMk id="37" creationId="{66C3D499-3DDB-4664-B182-A07081ACE10F}"/>
          </ac:cxnSpMkLst>
        </pc:cxnChg>
        <pc:cxnChg chg="mod">
          <ac:chgData name="Timothy Hogan" userId="5d411baa44de1800" providerId="LiveId" clId="{26F7FB1E-D800-4FF6-9E7D-2BEA2D911BA9}" dt="2020-01-29T16:30:26.279" v="3059" actId="14100"/>
          <ac:cxnSpMkLst>
            <pc:docMk/>
            <pc:sldMk cId="135022515" sldId="301"/>
            <ac:cxnSpMk id="38" creationId="{EBBBF7B0-5607-4494-9C55-C22FEB6DA776}"/>
          </ac:cxnSpMkLst>
        </pc:cxnChg>
        <pc:cxnChg chg="mod">
          <ac:chgData name="Timothy Hogan" userId="5d411baa44de1800" providerId="LiveId" clId="{26F7FB1E-D800-4FF6-9E7D-2BEA2D911BA9}" dt="2020-01-29T16:42:03.676" v="3248" actId="164"/>
          <ac:cxnSpMkLst>
            <pc:docMk/>
            <pc:sldMk cId="135022515" sldId="301"/>
            <ac:cxnSpMk id="41" creationId="{690AEBA9-9D7E-4888-9CFA-129F15254D58}"/>
          </ac:cxnSpMkLst>
        </pc:cxnChg>
        <pc:cxnChg chg="add mod">
          <ac:chgData name="Timothy Hogan" userId="5d411baa44de1800" providerId="LiveId" clId="{26F7FB1E-D800-4FF6-9E7D-2BEA2D911BA9}" dt="2020-02-05T03:56:00.782" v="7528" actId="14100"/>
          <ac:cxnSpMkLst>
            <pc:docMk/>
            <pc:sldMk cId="135022515" sldId="301"/>
            <ac:cxnSpMk id="42" creationId="{492DB5A8-9C6F-4CA9-860A-649B56D027E3}"/>
          </ac:cxnSpMkLst>
        </pc:cxnChg>
        <pc:cxnChg chg="add mod">
          <ac:chgData name="Timothy Hogan" userId="5d411baa44de1800" providerId="LiveId" clId="{26F7FB1E-D800-4FF6-9E7D-2BEA2D911BA9}" dt="2020-01-29T16:40:28.055" v="3240" actId="164"/>
          <ac:cxnSpMkLst>
            <pc:docMk/>
            <pc:sldMk cId="135022515" sldId="301"/>
            <ac:cxnSpMk id="52" creationId="{240F3B3B-0106-43A4-ADD4-5D0E6D3B6839}"/>
          </ac:cxnSpMkLst>
        </pc:cxnChg>
        <pc:cxnChg chg="add mod">
          <ac:chgData name="Timothy Hogan" userId="5d411baa44de1800" providerId="LiveId" clId="{26F7FB1E-D800-4FF6-9E7D-2BEA2D911BA9}" dt="2020-01-29T16:42:03.676" v="3248" actId="164"/>
          <ac:cxnSpMkLst>
            <pc:docMk/>
            <pc:sldMk cId="135022515" sldId="301"/>
            <ac:cxnSpMk id="58" creationId="{2BE62702-2009-4472-9327-9AF40E7D2F7C}"/>
          </ac:cxnSpMkLst>
        </pc:cxnChg>
      </pc:sldChg>
      <pc:sldChg chg="addSp delSp modSp add delAnim modAnim">
        <pc:chgData name="Timothy Hogan" userId="5d411baa44de1800" providerId="LiveId" clId="{26F7FB1E-D800-4FF6-9E7D-2BEA2D911BA9}" dt="2020-02-06T15:17:11.012" v="8155" actId="6549"/>
        <pc:sldMkLst>
          <pc:docMk/>
          <pc:sldMk cId="3455094315" sldId="302"/>
        </pc:sldMkLst>
        <pc:spChg chg="mod">
          <ac:chgData name="Timothy Hogan" userId="5d411baa44de1800" providerId="LiveId" clId="{26F7FB1E-D800-4FF6-9E7D-2BEA2D911BA9}" dt="2020-01-29T21:10:51.810" v="3848" actId="20577"/>
          <ac:spMkLst>
            <pc:docMk/>
            <pc:sldMk cId="3455094315" sldId="302"/>
            <ac:spMk id="2" creationId="{7EF51C76-18DB-48D7-89F5-1B03297FC1A9}"/>
          </ac:spMkLst>
        </pc:spChg>
        <pc:spChg chg="add mod">
          <ac:chgData name="Timothy Hogan" userId="5d411baa44de1800" providerId="LiveId" clId="{26F7FB1E-D800-4FF6-9E7D-2BEA2D911BA9}" dt="2020-02-05T04:36:39.610" v="7798" actId="164"/>
          <ac:spMkLst>
            <pc:docMk/>
            <pc:sldMk cId="3455094315" sldId="302"/>
            <ac:spMk id="3" creationId="{7206B097-EFF4-48C0-8E1C-C02F2083AC3B}"/>
          </ac:spMkLst>
        </pc:spChg>
        <pc:spChg chg="del">
          <ac:chgData name="Timothy Hogan" userId="5d411baa44de1800" providerId="LiveId" clId="{26F7FB1E-D800-4FF6-9E7D-2BEA2D911BA9}" dt="2020-02-05T03:56:32.994" v="7529" actId="478"/>
          <ac:spMkLst>
            <pc:docMk/>
            <pc:sldMk cId="3455094315" sldId="302"/>
            <ac:spMk id="8" creationId="{78E4CB3B-38B1-48B0-9C9A-D6FE64CFC9DD}"/>
          </ac:spMkLst>
        </pc:spChg>
        <pc:spChg chg="add del mod">
          <ac:chgData name="Timothy Hogan" userId="5d411baa44de1800" providerId="LiveId" clId="{26F7FB1E-D800-4FF6-9E7D-2BEA2D911BA9}" dt="2020-01-29T16:57:29.529" v="3360" actId="478"/>
          <ac:spMkLst>
            <pc:docMk/>
            <pc:sldMk cId="3455094315" sldId="302"/>
            <ac:spMk id="11" creationId="{E08CA585-B479-4957-860A-22590D536A2C}"/>
          </ac:spMkLst>
        </pc:spChg>
        <pc:spChg chg="mod">
          <ac:chgData name="Timothy Hogan" userId="5d411baa44de1800" providerId="LiveId" clId="{26F7FB1E-D800-4FF6-9E7D-2BEA2D911BA9}" dt="2020-01-29T21:27:33.098" v="3980" actId="1076"/>
          <ac:spMkLst>
            <pc:docMk/>
            <pc:sldMk cId="3455094315" sldId="302"/>
            <ac:spMk id="18" creationId="{854F5BB9-8477-4FDA-A012-616BC472FB34}"/>
          </ac:spMkLst>
        </pc:spChg>
        <pc:spChg chg="mod">
          <ac:chgData name="Timothy Hogan" userId="5d411baa44de1800" providerId="LiveId" clId="{26F7FB1E-D800-4FF6-9E7D-2BEA2D911BA9}" dt="2020-02-06T15:17:11.012" v="8155" actId="6549"/>
          <ac:spMkLst>
            <pc:docMk/>
            <pc:sldMk cId="3455094315" sldId="302"/>
            <ac:spMk id="20" creationId="{CEB63F1D-CB24-4D7A-9D70-40F512377A78}"/>
          </ac:spMkLst>
        </pc:spChg>
        <pc:spChg chg="add mod">
          <ac:chgData name="Timothy Hogan" userId="5d411baa44de1800" providerId="LiveId" clId="{26F7FB1E-D800-4FF6-9E7D-2BEA2D911BA9}" dt="2020-01-29T21:11:18.941" v="3874" actId="20577"/>
          <ac:spMkLst>
            <pc:docMk/>
            <pc:sldMk cId="3455094315" sldId="302"/>
            <ac:spMk id="29" creationId="{33A82674-EDCB-4E73-A3F6-A5815C2B8D34}"/>
          </ac:spMkLst>
        </pc:spChg>
        <pc:spChg chg="add">
          <ac:chgData name="Timothy Hogan" userId="5d411baa44de1800" providerId="LiveId" clId="{26F7FB1E-D800-4FF6-9E7D-2BEA2D911BA9}" dt="2020-02-05T03:56:34.233" v="7530"/>
          <ac:spMkLst>
            <pc:docMk/>
            <pc:sldMk cId="3455094315" sldId="302"/>
            <ac:spMk id="30" creationId="{2A01240D-10D0-492E-9011-56344CFFD9BC}"/>
          </ac:spMkLst>
        </pc:spChg>
        <pc:spChg chg="add del mod">
          <ac:chgData name="Timothy Hogan" userId="5d411baa44de1800" providerId="LiveId" clId="{26F7FB1E-D800-4FF6-9E7D-2BEA2D911BA9}" dt="2020-01-29T21:20:31.391" v="3924" actId="478"/>
          <ac:spMkLst>
            <pc:docMk/>
            <pc:sldMk cId="3455094315" sldId="302"/>
            <ac:spMk id="56" creationId="{B6117AF0-524A-4AED-AEFE-E8ABABA23557}"/>
          </ac:spMkLst>
        </pc:spChg>
        <pc:spChg chg="add mod">
          <ac:chgData name="Timothy Hogan" userId="5d411baa44de1800" providerId="LiveId" clId="{26F7FB1E-D800-4FF6-9E7D-2BEA2D911BA9}" dt="2020-02-05T03:56:43.896" v="7531" actId="14100"/>
          <ac:spMkLst>
            <pc:docMk/>
            <pc:sldMk cId="3455094315" sldId="302"/>
            <ac:spMk id="63" creationId="{1D3AE52D-D41E-457C-B34D-0C97FDF93D00}"/>
          </ac:spMkLst>
        </pc:spChg>
        <pc:grpChg chg="add mod">
          <ac:chgData name="Timothy Hogan" userId="5d411baa44de1800" providerId="LiveId" clId="{26F7FB1E-D800-4FF6-9E7D-2BEA2D911BA9}" dt="2020-02-05T04:36:39.610" v="7798" actId="164"/>
          <ac:grpSpMkLst>
            <pc:docMk/>
            <pc:sldMk cId="3455094315" sldId="302"/>
            <ac:grpSpMk id="4" creationId="{71EDE4B3-C109-4455-A65B-95A7EB1AD0C8}"/>
          </ac:grpSpMkLst>
        </pc:grpChg>
        <pc:grpChg chg="del">
          <ac:chgData name="Timothy Hogan" userId="5d411baa44de1800" providerId="LiveId" clId="{26F7FB1E-D800-4FF6-9E7D-2BEA2D911BA9}" dt="2020-01-29T21:18:36.216" v="3911" actId="478"/>
          <ac:grpSpMkLst>
            <pc:docMk/>
            <pc:sldMk cId="3455094315" sldId="302"/>
            <ac:grpSpMk id="57" creationId="{DF9E8B97-E2FA-4A87-AA21-83ED82F9D35C}"/>
          </ac:grpSpMkLst>
        </pc:grpChg>
        <pc:grpChg chg="del">
          <ac:chgData name="Timothy Hogan" userId="5d411baa44de1800" providerId="LiveId" clId="{26F7FB1E-D800-4FF6-9E7D-2BEA2D911BA9}" dt="2020-01-29T21:18:12.165" v="3908" actId="478"/>
          <ac:grpSpMkLst>
            <pc:docMk/>
            <pc:sldMk cId="3455094315" sldId="302"/>
            <ac:grpSpMk id="60" creationId="{FE0C89BA-0ACD-40FB-8B6E-801A40684D88}"/>
          </ac:grpSpMkLst>
        </pc:grpChg>
        <pc:picChg chg="mod">
          <ac:chgData name="Timothy Hogan" userId="5d411baa44de1800" providerId="LiveId" clId="{26F7FB1E-D800-4FF6-9E7D-2BEA2D911BA9}" dt="2020-02-05T03:56:54.814" v="7534" actId="1036"/>
          <ac:picMkLst>
            <pc:docMk/>
            <pc:sldMk cId="3455094315" sldId="302"/>
            <ac:picMk id="19" creationId="{5C5613DF-AE93-4872-9425-AA76D8D4AED5}"/>
          </ac:picMkLst>
        </pc:picChg>
        <pc:cxnChg chg="add mod">
          <ac:chgData name="Timothy Hogan" userId="5d411baa44de1800" providerId="LiveId" clId="{26F7FB1E-D800-4FF6-9E7D-2BEA2D911BA9}" dt="2020-02-05T04:36:39.610" v="7798" actId="164"/>
          <ac:cxnSpMkLst>
            <pc:docMk/>
            <pc:sldMk cId="3455094315" sldId="302"/>
            <ac:cxnSpMk id="12" creationId="{2F7F6277-5CEE-4D03-87EE-78836084D2EB}"/>
          </ac:cxnSpMkLst>
        </pc:cxnChg>
        <pc:cxnChg chg="del">
          <ac:chgData name="Timothy Hogan" userId="5d411baa44de1800" providerId="LiveId" clId="{26F7FB1E-D800-4FF6-9E7D-2BEA2D911BA9}" dt="2020-01-29T21:13:36.884" v="3881" actId="478"/>
          <ac:cxnSpMkLst>
            <pc:docMk/>
            <pc:sldMk cId="3455094315" sldId="302"/>
            <ac:cxnSpMk id="16" creationId="{509382B2-32DD-4E52-AEB0-34861AE54F8F}"/>
          </ac:cxnSpMkLst>
        </pc:cxnChg>
        <pc:cxnChg chg="mod">
          <ac:chgData name="Timothy Hogan" userId="5d411baa44de1800" providerId="LiveId" clId="{26F7FB1E-D800-4FF6-9E7D-2BEA2D911BA9}" dt="2020-01-29T21:27:27.444" v="3979" actId="14100"/>
          <ac:cxnSpMkLst>
            <pc:docMk/>
            <pc:sldMk cId="3455094315" sldId="302"/>
            <ac:cxnSpMk id="25" creationId="{0CF6E61B-3580-4D99-9CC0-B8912882EB59}"/>
          </ac:cxnSpMkLst>
        </pc:cxnChg>
        <pc:cxnChg chg="add mod">
          <ac:chgData name="Timothy Hogan" userId="5d411baa44de1800" providerId="LiveId" clId="{26F7FB1E-D800-4FF6-9E7D-2BEA2D911BA9}" dt="2020-02-05T04:36:39.610" v="7798" actId="164"/>
          <ac:cxnSpMkLst>
            <pc:docMk/>
            <pc:sldMk cId="3455094315" sldId="302"/>
            <ac:cxnSpMk id="32" creationId="{67BEFBED-8E20-4856-B68E-DF77D2E466E7}"/>
          </ac:cxnSpMkLst>
        </pc:cxnChg>
        <pc:cxnChg chg="add mod">
          <ac:chgData name="Timothy Hogan" userId="5d411baa44de1800" providerId="LiveId" clId="{26F7FB1E-D800-4FF6-9E7D-2BEA2D911BA9}" dt="2020-02-05T04:36:39.610" v="7798" actId="164"/>
          <ac:cxnSpMkLst>
            <pc:docMk/>
            <pc:sldMk cId="3455094315" sldId="302"/>
            <ac:cxnSpMk id="34" creationId="{591A9223-FEA1-4DA3-AF41-8C3311724C31}"/>
          </ac:cxnSpMkLst>
        </pc:cxnChg>
        <pc:cxnChg chg="add mod">
          <ac:chgData name="Timothy Hogan" userId="5d411baa44de1800" providerId="LiveId" clId="{26F7FB1E-D800-4FF6-9E7D-2BEA2D911BA9}" dt="2020-02-05T04:36:39.610" v="7798" actId="164"/>
          <ac:cxnSpMkLst>
            <pc:docMk/>
            <pc:sldMk cId="3455094315" sldId="302"/>
            <ac:cxnSpMk id="35" creationId="{75140E87-E705-4A53-8231-ECD0CB6871B6}"/>
          </ac:cxnSpMkLst>
        </pc:cxnChg>
        <pc:cxnChg chg="del mod">
          <ac:chgData name="Timothy Hogan" userId="5d411baa44de1800" providerId="LiveId" clId="{26F7FB1E-D800-4FF6-9E7D-2BEA2D911BA9}" dt="2020-01-29T21:20:48.653" v="3929" actId="478"/>
          <ac:cxnSpMkLst>
            <pc:docMk/>
            <pc:sldMk cId="3455094315" sldId="302"/>
            <ac:cxnSpMk id="37" creationId="{66C3D499-3DDB-4664-B182-A07081ACE10F}"/>
          </ac:cxnSpMkLst>
        </pc:cxnChg>
        <pc:cxnChg chg="mod topLvl">
          <ac:chgData name="Timothy Hogan" userId="5d411baa44de1800" providerId="LiveId" clId="{26F7FB1E-D800-4FF6-9E7D-2BEA2D911BA9}" dt="2020-01-29T21:18:24.646" v="3910" actId="14100"/>
          <ac:cxnSpMkLst>
            <pc:docMk/>
            <pc:sldMk cId="3455094315" sldId="302"/>
            <ac:cxnSpMk id="41" creationId="{690AEBA9-9D7E-4888-9CFA-129F15254D58}"/>
          </ac:cxnSpMkLst>
        </pc:cxnChg>
        <pc:cxnChg chg="mod">
          <ac:chgData name="Timothy Hogan" userId="5d411baa44de1800" providerId="LiveId" clId="{26F7FB1E-D800-4FF6-9E7D-2BEA2D911BA9}" dt="2020-02-05T03:56:49.710" v="7532" actId="14100"/>
          <ac:cxnSpMkLst>
            <pc:docMk/>
            <pc:sldMk cId="3455094315" sldId="302"/>
            <ac:cxnSpMk id="42" creationId="{492DB5A8-9C6F-4CA9-860A-649B56D027E3}"/>
          </ac:cxnSpMkLst>
        </pc:cxnChg>
        <pc:cxnChg chg="add del mod">
          <ac:chgData name="Timothy Hogan" userId="5d411baa44de1800" providerId="LiveId" clId="{26F7FB1E-D800-4FF6-9E7D-2BEA2D911BA9}" dt="2020-01-29T21:19:06.029" v="3915" actId="478"/>
          <ac:cxnSpMkLst>
            <pc:docMk/>
            <pc:sldMk cId="3455094315" sldId="302"/>
            <ac:cxnSpMk id="47" creationId="{804D1428-008F-47E6-B8C3-5DEBD47446B8}"/>
          </ac:cxnSpMkLst>
        </pc:cxnChg>
        <pc:cxnChg chg="add mod">
          <ac:chgData name="Timothy Hogan" userId="5d411baa44de1800" providerId="LiveId" clId="{26F7FB1E-D800-4FF6-9E7D-2BEA2D911BA9}" dt="2020-01-29T21:19:14.025" v="3918" actId="14100"/>
          <ac:cxnSpMkLst>
            <pc:docMk/>
            <pc:sldMk cId="3455094315" sldId="302"/>
            <ac:cxnSpMk id="53" creationId="{93DB56CD-CF13-4977-BF55-E55CF754ECF6}"/>
          </ac:cxnSpMkLst>
        </pc:cxnChg>
        <pc:cxnChg chg="add del mod">
          <ac:chgData name="Timothy Hogan" userId="5d411baa44de1800" providerId="LiveId" clId="{26F7FB1E-D800-4FF6-9E7D-2BEA2D911BA9}" dt="2020-01-29T21:20:17.525" v="3922" actId="478"/>
          <ac:cxnSpMkLst>
            <pc:docMk/>
            <pc:sldMk cId="3455094315" sldId="302"/>
            <ac:cxnSpMk id="55" creationId="{434B6211-FCB9-4F91-9FC0-C4DB6192D0AE}"/>
          </ac:cxnSpMkLst>
        </pc:cxnChg>
        <pc:cxnChg chg="del topLvl">
          <ac:chgData name="Timothy Hogan" userId="5d411baa44de1800" providerId="LiveId" clId="{26F7FB1E-D800-4FF6-9E7D-2BEA2D911BA9}" dt="2020-01-29T21:18:12.165" v="3908" actId="478"/>
          <ac:cxnSpMkLst>
            <pc:docMk/>
            <pc:sldMk cId="3455094315" sldId="302"/>
            <ac:cxnSpMk id="58" creationId="{2BE62702-2009-4472-9327-9AF40E7D2F7C}"/>
          </ac:cxnSpMkLst>
        </pc:cxnChg>
        <pc:cxnChg chg="add del mod">
          <ac:chgData name="Timothy Hogan" userId="5d411baa44de1800" providerId="LiveId" clId="{26F7FB1E-D800-4FF6-9E7D-2BEA2D911BA9}" dt="2020-01-29T21:20:47.551" v="3928" actId="478"/>
          <ac:cxnSpMkLst>
            <pc:docMk/>
            <pc:sldMk cId="3455094315" sldId="302"/>
            <ac:cxnSpMk id="61" creationId="{6F4C5896-D799-48DB-ABC4-34D6679061CA}"/>
          </ac:cxnSpMkLst>
        </pc:cxnChg>
      </pc:sldChg>
      <pc:sldChg chg="addSp delSp modSp add del">
        <pc:chgData name="Timothy Hogan" userId="5d411baa44de1800" providerId="LiveId" clId="{26F7FB1E-D800-4FF6-9E7D-2BEA2D911BA9}" dt="2020-01-29T21:10:14.144" v="3843" actId="2696"/>
        <pc:sldMkLst>
          <pc:docMk/>
          <pc:sldMk cId="1931815000" sldId="303"/>
        </pc:sldMkLst>
        <pc:spChg chg="mod">
          <ac:chgData name="Timothy Hogan" userId="5d411baa44de1800" providerId="LiveId" clId="{26F7FB1E-D800-4FF6-9E7D-2BEA2D911BA9}" dt="2020-01-29T17:09:22.404" v="3461" actId="20577"/>
          <ac:spMkLst>
            <pc:docMk/>
            <pc:sldMk cId="1931815000" sldId="303"/>
            <ac:spMk id="2" creationId="{7EF51C76-18DB-48D7-89F5-1B03297FC1A9}"/>
          </ac:spMkLst>
        </pc:spChg>
        <pc:spChg chg="del mod">
          <ac:chgData name="Timothy Hogan" userId="5d411baa44de1800" providerId="LiveId" clId="{26F7FB1E-D800-4FF6-9E7D-2BEA2D911BA9}" dt="2020-01-29T16:58:44.420" v="3422" actId="478"/>
          <ac:spMkLst>
            <pc:docMk/>
            <pc:sldMk cId="1931815000" sldId="303"/>
            <ac:spMk id="11" creationId="{E08CA585-B479-4957-860A-22590D536A2C}"/>
          </ac:spMkLst>
        </pc:spChg>
        <pc:spChg chg="mod">
          <ac:chgData name="Timothy Hogan" userId="5d411baa44de1800" providerId="LiveId" clId="{26F7FB1E-D800-4FF6-9E7D-2BEA2D911BA9}" dt="2020-01-29T17:52:49.831" v="3524" actId="207"/>
          <ac:spMkLst>
            <pc:docMk/>
            <pc:sldMk cId="1931815000" sldId="303"/>
            <ac:spMk id="20" creationId="{CEB63F1D-CB24-4D7A-9D70-40F512377A78}"/>
          </ac:spMkLst>
        </pc:spChg>
        <pc:spChg chg="add mod">
          <ac:chgData name="Timothy Hogan" userId="5d411baa44de1800" providerId="LiveId" clId="{26F7FB1E-D800-4FF6-9E7D-2BEA2D911BA9}" dt="2020-01-29T17:10:04.833" v="3521" actId="1038"/>
          <ac:spMkLst>
            <pc:docMk/>
            <pc:sldMk cId="1931815000" sldId="303"/>
            <ac:spMk id="29" creationId="{29340FC2-86B7-4A8F-AA71-BEB809BB79B3}"/>
          </ac:spMkLst>
        </pc:spChg>
      </pc:sldChg>
      <pc:sldChg chg="modSp add">
        <pc:chgData name="Timothy Hogan" userId="5d411baa44de1800" providerId="LiveId" clId="{26F7FB1E-D800-4FF6-9E7D-2BEA2D911BA9}" dt="2020-02-06T15:15:01.625" v="8138" actId="6549"/>
        <pc:sldMkLst>
          <pc:docMk/>
          <pc:sldMk cId="4167202270" sldId="304"/>
        </pc:sldMkLst>
        <pc:spChg chg="mod">
          <ac:chgData name="Timothy Hogan" userId="5d411baa44de1800" providerId="LiveId" clId="{26F7FB1E-D800-4FF6-9E7D-2BEA2D911BA9}" dt="2020-01-30T15:29:58.561" v="5319" actId="20577"/>
          <ac:spMkLst>
            <pc:docMk/>
            <pc:sldMk cId="4167202270" sldId="304"/>
            <ac:spMk id="2" creationId="{FC6EAF7E-1E2B-46F6-9ACD-EBE2DE201270}"/>
          </ac:spMkLst>
        </pc:spChg>
        <pc:spChg chg="mod">
          <ac:chgData name="Timothy Hogan" userId="5d411baa44de1800" providerId="LiveId" clId="{26F7FB1E-D800-4FF6-9E7D-2BEA2D911BA9}" dt="2020-02-06T15:15:01.625" v="8138" actId="6549"/>
          <ac:spMkLst>
            <pc:docMk/>
            <pc:sldMk cId="4167202270" sldId="304"/>
            <ac:spMk id="3" creationId="{B7930D36-E605-4171-8A81-31884A324271}"/>
          </ac:spMkLst>
        </pc:spChg>
      </pc:sldChg>
      <pc:sldChg chg="addSp modSp add del">
        <pc:chgData name="Timothy Hogan" userId="5d411baa44de1800" providerId="LiveId" clId="{26F7FB1E-D800-4FF6-9E7D-2BEA2D911BA9}" dt="2020-02-05T02:59:50.166" v="7458" actId="47"/>
        <pc:sldMkLst>
          <pc:docMk/>
          <pc:sldMk cId="1476706543" sldId="305"/>
        </pc:sldMkLst>
        <pc:spChg chg="mod">
          <ac:chgData name="Timothy Hogan" userId="5d411baa44de1800" providerId="LiveId" clId="{26F7FB1E-D800-4FF6-9E7D-2BEA2D911BA9}" dt="2020-02-03T21:30:59.007" v="7153" actId="20577"/>
          <ac:spMkLst>
            <pc:docMk/>
            <pc:sldMk cId="1476706543" sldId="305"/>
            <ac:spMk id="2" creationId="{17B48BA0-6DE0-4975-81EA-ECC01A57C032}"/>
          </ac:spMkLst>
        </pc:spChg>
        <pc:spChg chg="mod">
          <ac:chgData name="Timothy Hogan" userId="5d411baa44de1800" providerId="LiveId" clId="{26F7FB1E-D800-4FF6-9E7D-2BEA2D911BA9}" dt="2020-02-03T21:30:42.604" v="7142" actId="20577"/>
          <ac:spMkLst>
            <pc:docMk/>
            <pc:sldMk cId="1476706543" sldId="305"/>
            <ac:spMk id="3" creationId="{DF2FEF29-D751-4C6C-AFA2-67CCB9EAECE2}"/>
          </ac:spMkLst>
        </pc:spChg>
        <pc:picChg chg="add mod ord modCrop">
          <ac:chgData name="Timothy Hogan" userId="5d411baa44de1800" providerId="LiveId" clId="{26F7FB1E-D800-4FF6-9E7D-2BEA2D911BA9}" dt="2020-01-29T22:17:17.148" v="4772" actId="167"/>
          <ac:picMkLst>
            <pc:docMk/>
            <pc:sldMk cId="1476706543" sldId="305"/>
            <ac:picMk id="5" creationId="{4A9F7943-DD3A-4256-BAF8-D224DC93D1B7}"/>
          </ac:picMkLst>
        </pc:picChg>
      </pc:sldChg>
      <pc:sldChg chg="modSp add del ord">
        <pc:chgData name="Timothy Hogan" userId="5d411baa44de1800" providerId="LiveId" clId="{26F7FB1E-D800-4FF6-9E7D-2BEA2D911BA9}" dt="2020-01-30T16:37:01.967" v="6631" actId="47"/>
        <pc:sldMkLst>
          <pc:docMk/>
          <pc:sldMk cId="268523427" sldId="306"/>
        </pc:sldMkLst>
        <pc:spChg chg="mod">
          <ac:chgData name="Timothy Hogan" userId="5d411baa44de1800" providerId="LiveId" clId="{26F7FB1E-D800-4FF6-9E7D-2BEA2D911BA9}" dt="2020-01-29T21:47:04.494" v="4563" actId="20577"/>
          <ac:spMkLst>
            <pc:docMk/>
            <pc:sldMk cId="268523427" sldId="306"/>
            <ac:spMk id="2" creationId="{E3168E65-2337-4E99-86A0-4EB3F1B43076}"/>
          </ac:spMkLst>
        </pc:spChg>
        <pc:spChg chg="mod">
          <ac:chgData name="Timothy Hogan" userId="5d411baa44de1800" providerId="LiveId" clId="{26F7FB1E-D800-4FF6-9E7D-2BEA2D911BA9}" dt="2020-01-29T21:47:16.627" v="4601" actId="20577"/>
          <ac:spMkLst>
            <pc:docMk/>
            <pc:sldMk cId="268523427" sldId="306"/>
            <ac:spMk id="3" creationId="{03F6F577-2E20-456D-A4C2-8C4B846B8139}"/>
          </ac:spMkLst>
        </pc:spChg>
      </pc:sldChg>
      <pc:sldChg chg="addSp modSp add">
        <pc:chgData name="Timothy Hogan" userId="5d411baa44de1800" providerId="LiveId" clId="{26F7FB1E-D800-4FF6-9E7D-2BEA2D911BA9}" dt="2020-02-05T04:04:09.760" v="7637" actId="167"/>
        <pc:sldMkLst>
          <pc:docMk/>
          <pc:sldMk cId="804168153" sldId="307"/>
        </pc:sldMkLst>
        <pc:spChg chg="mod">
          <ac:chgData name="Timothy Hogan" userId="5d411baa44de1800" providerId="LiveId" clId="{26F7FB1E-D800-4FF6-9E7D-2BEA2D911BA9}" dt="2020-01-30T15:34:47.280" v="5514" actId="20577"/>
          <ac:spMkLst>
            <pc:docMk/>
            <pc:sldMk cId="804168153" sldId="307"/>
            <ac:spMk id="2" creationId="{71282B11-C93F-4EBE-8F4F-03706175C3D7}"/>
          </ac:spMkLst>
        </pc:spChg>
        <pc:picChg chg="add ord">
          <ac:chgData name="Timothy Hogan" userId="5d411baa44de1800" providerId="LiveId" clId="{26F7FB1E-D800-4FF6-9E7D-2BEA2D911BA9}" dt="2020-02-05T04:04:09.760" v="7637" actId="167"/>
          <ac:picMkLst>
            <pc:docMk/>
            <pc:sldMk cId="804168153" sldId="307"/>
            <ac:picMk id="4" creationId="{C696851D-C708-45B0-A0AE-34E8ED40E3A9}"/>
          </ac:picMkLst>
        </pc:picChg>
      </pc:sldChg>
      <pc:sldChg chg="add del">
        <pc:chgData name="Timothy Hogan" userId="5d411baa44de1800" providerId="LiveId" clId="{26F7FB1E-D800-4FF6-9E7D-2BEA2D911BA9}" dt="2020-01-29T22:20:38.132" v="4831" actId="2696"/>
        <pc:sldMkLst>
          <pc:docMk/>
          <pc:sldMk cId="3982056459" sldId="307"/>
        </pc:sldMkLst>
      </pc:sldChg>
      <pc:sldChg chg="addSp delSp modSp add ord">
        <pc:chgData name="Timothy Hogan" userId="5d411baa44de1800" providerId="LiveId" clId="{26F7FB1E-D800-4FF6-9E7D-2BEA2D911BA9}" dt="2020-02-06T14:59:29.639" v="7912" actId="1076"/>
        <pc:sldMkLst>
          <pc:docMk/>
          <pc:sldMk cId="1469289288" sldId="308"/>
        </pc:sldMkLst>
        <pc:spChg chg="mod">
          <ac:chgData name="Timothy Hogan" userId="5d411baa44de1800" providerId="LiveId" clId="{26F7FB1E-D800-4FF6-9E7D-2BEA2D911BA9}" dt="2020-01-30T15:04:23.510" v="5092"/>
          <ac:spMkLst>
            <pc:docMk/>
            <pc:sldMk cId="1469289288" sldId="308"/>
            <ac:spMk id="2" creationId="{CA8E4A1A-DB3A-4EF8-B471-9B6A842729A6}"/>
          </ac:spMkLst>
        </pc:spChg>
        <pc:spChg chg="del">
          <ac:chgData name="Timothy Hogan" userId="5d411baa44de1800" providerId="LiveId" clId="{26F7FB1E-D800-4FF6-9E7D-2BEA2D911BA9}" dt="2020-01-30T15:06:50.792" v="5093" actId="478"/>
          <ac:spMkLst>
            <pc:docMk/>
            <pc:sldMk cId="1469289288" sldId="308"/>
            <ac:spMk id="3" creationId="{72EFC4F0-42CF-4AF0-BB4C-D82A20357AA0}"/>
          </ac:spMkLst>
        </pc:spChg>
        <pc:spChg chg="add del mod">
          <ac:chgData name="Timothy Hogan" userId="5d411baa44de1800" providerId="LiveId" clId="{26F7FB1E-D800-4FF6-9E7D-2BEA2D911BA9}" dt="2020-01-30T15:07:03.730" v="5098" actId="478"/>
          <ac:spMkLst>
            <pc:docMk/>
            <pc:sldMk cId="1469289288" sldId="308"/>
            <ac:spMk id="4" creationId="{B8F85344-EFA7-4FA4-8A2F-77E28639E00A}"/>
          </ac:spMkLst>
        </pc:spChg>
        <pc:spChg chg="add del mod">
          <ac:chgData name="Timothy Hogan" userId="5d411baa44de1800" providerId="LiveId" clId="{26F7FB1E-D800-4FF6-9E7D-2BEA2D911BA9}" dt="2020-01-30T15:07:07.689" v="5099" actId="478"/>
          <ac:spMkLst>
            <pc:docMk/>
            <pc:sldMk cId="1469289288" sldId="308"/>
            <ac:spMk id="5" creationId="{7D776053-2112-4B74-8AB2-7A5C3D38763E}"/>
          </ac:spMkLst>
        </pc:spChg>
        <pc:spChg chg="add del mod">
          <ac:chgData name="Timothy Hogan" userId="5d411baa44de1800" providerId="LiveId" clId="{26F7FB1E-D800-4FF6-9E7D-2BEA2D911BA9}" dt="2020-02-06T14:56:20.263" v="7883" actId="478"/>
          <ac:spMkLst>
            <pc:docMk/>
            <pc:sldMk cId="1469289288" sldId="308"/>
            <ac:spMk id="6" creationId="{2BF997D8-B60D-4036-B891-931DEE45F46C}"/>
          </ac:spMkLst>
        </pc:spChg>
        <pc:spChg chg="add mod">
          <ac:chgData name="Timothy Hogan" userId="5d411baa44de1800" providerId="LiveId" clId="{26F7FB1E-D800-4FF6-9E7D-2BEA2D911BA9}" dt="2020-02-06T14:56:34.200" v="7887" actId="14100"/>
          <ac:spMkLst>
            <pc:docMk/>
            <pc:sldMk cId="1469289288" sldId="308"/>
            <ac:spMk id="7" creationId="{15BCFCA2-393B-4DC8-ACC6-0F425ACABE7F}"/>
          </ac:spMkLst>
        </pc:spChg>
        <pc:spChg chg="add del mod">
          <ac:chgData name="Timothy Hogan" userId="5d411baa44de1800" providerId="LiveId" clId="{26F7FB1E-D800-4FF6-9E7D-2BEA2D911BA9}" dt="2020-01-30T15:14:07.801" v="5119" actId="478"/>
          <ac:spMkLst>
            <pc:docMk/>
            <pc:sldMk cId="1469289288" sldId="308"/>
            <ac:spMk id="8" creationId="{7A0235C1-9FA7-499D-AE0F-EF107CF8BBC5}"/>
          </ac:spMkLst>
        </pc:spChg>
        <pc:spChg chg="add del mod">
          <ac:chgData name="Timothy Hogan" userId="5d411baa44de1800" providerId="LiveId" clId="{26F7FB1E-D800-4FF6-9E7D-2BEA2D911BA9}" dt="2020-02-06T14:54:44.408" v="7833" actId="478"/>
          <ac:spMkLst>
            <pc:docMk/>
            <pc:sldMk cId="1469289288" sldId="308"/>
            <ac:spMk id="8" creationId="{F087CBF2-28EA-4457-93B2-0FB77F8A3BCE}"/>
          </ac:spMkLst>
        </pc:spChg>
        <pc:spChg chg="add del mod">
          <ac:chgData name="Timothy Hogan" userId="5d411baa44de1800" providerId="LiveId" clId="{26F7FB1E-D800-4FF6-9E7D-2BEA2D911BA9}" dt="2020-01-30T15:14:07.801" v="5119" actId="478"/>
          <ac:spMkLst>
            <pc:docMk/>
            <pc:sldMk cId="1469289288" sldId="308"/>
            <ac:spMk id="9" creationId="{6D67A316-7408-4765-A703-9275CD99B7FF}"/>
          </ac:spMkLst>
        </pc:spChg>
        <pc:spChg chg="add del mod">
          <ac:chgData name="Timothy Hogan" userId="5d411baa44de1800" providerId="LiveId" clId="{26F7FB1E-D800-4FF6-9E7D-2BEA2D911BA9}" dt="2020-02-06T14:54:45.880" v="7834" actId="478"/>
          <ac:spMkLst>
            <pc:docMk/>
            <pc:sldMk cId="1469289288" sldId="308"/>
            <ac:spMk id="9" creationId="{B3BED708-295C-40E8-ACEC-591771D82A99}"/>
          </ac:spMkLst>
        </pc:spChg>
        <pc:spChg chg="add del mod">
          <ac:chgData name="Timothy Hogan" userId="5d411baa44de1800" providerId="LiveId" clId="{26F7FB1E-D800-4FF6-9E7D-2BEA2D911BA9}" dt="2020-02-06T14:54:46.980" v="7835" actId="478"/>
          <ac:spMkLst>
            <pc:docMk/>
            <pc:sldMk cId="1469289288" sldId="308"/>
            <ac:spMk id="10" creationId="{1F971A4C-3D96-4661-A54E-2383FFA10F67}"/>
          </ac:spMkLst>
        </pc:spChg>
        <pc:spChg chg="add del mod">
          <ac:chgData name="Timothy Hogan" userId="5d411baa44de1800" providerId="LiveId" clId="{26F7FB1E-D800-4FF6-9E7D-2BEA2D911BA9}" dt="2020-01-30T15:14:07.801" v="5119" actId="478"/>
          <ac:spMkLst>
            <pc:docMk/>
            <pc:sldMk cId="1469289288" sldId="308"/>
            <ac:spMk id="10" creationId="{C5AAF826-2C97-4426-9325-A43EFCD55D69}"/>
          </ac:spMkLst>
        </pc:spChg>
        <pc:spChg chg="add del mod">
          <ac:chgData name="Timothy Hogan" userId="5d411baa44de1800" providerId="LiveId" clId="{26F7FB1E-D800-4FF6-9E7D-2BEA2D911BA9}" dt="2020-02-06T14:58:53.512" v="7907" actId="478"/>
          <ac:spMkLst>
            <pc:docMk/>
            <pc:sldMk cId="1469289288" sldId="308"/>
            <ac:spMk id="11" creationId="{239A2C78-2F3F-4D1F-9334-5E6A49C23678}"/>
          </ac:spMkLst>
        </pc:spChg>
        <pc:spChg chg="add del mod">
          <ac:chgData name="Timothy Hogan" userId="5d411baa44de1800" providerId="LiveId" clId="{26F7FB1E-D800-4FF6-9E7D-2BEA2D911BA9}" dt="2020-01-30T15:14:07.801" v="5119" actId="478"/>
          <ac:spMkLst>
            <pc:docMk/>
            <pc:sldMk cId="1469289288" sldId="308"/>
            <ac:spMk id="11" creationId="{D375EE9F-1CE2-49BB-BDD8-5706367785C2}"/>
          </ac:spMkLst>
        </pc:spChg>
        <pc:spChg chg="add del mod">
          <ac:chgData name="Timothy Hogan" userId="5d411baa44de1800" providerId="LiveId" clId="{26F7FB1E-D800-4FF6-9E7D-2BEA2D911BA9}" dt="2020-01-30T15:14:07.801" v="5119" actId="478"/>
          <ac:spMkLst>
            <pc:docMk/>
            <pc:sldMk cId="1469289288" sldId="308"/>
            <ac:spMk id="12" creationId="{AFB8CAEA-2993-4A65-8A89-5F5ACCE54DDD}"/>
          </ac:spMkLst>
        </pc:spChg>
        <pc:spChg chg="add del mod">
          <ac:chgData name="Timothy Hogan" userId="5d411baa44de1800" providerId="LiveId" clId="{26F7FB1E-D800-4FF6-9E7D-2BEA2D911BA9}" dt="2020-01-30T15:07:38.066" v="5106" actId="478"/>
          <ac:spMkLst>
            <pc:docMk/>
            <pc:sldMk cId="1469289288" sldId="308"/>
            <ac:spMk id="13" creationId="{874D8FF9-6820-4452-A4D5-02D9AEB764AF}"/>
          </ac:spMkLst>
        </pc:spChg>
        <pc:spChg chg="add del mod">
          <ac:chgData name="Timothy Hogan" userId="5d411baa44de1800" providerId="LiveId" clId="{26F7FB1E-D800-4FF6-9E7D-2BEA2D911BA9}" dt="2020-01-30T15:14:16.970" v="5121" actId="478"/>
          <ac:spMkLst>
            <pc:docMk/>
            <pc:sldMk cId="1469289288" sldId="308"/>
            <ac:spMk id="14" creationId="{BED93202-559C-43CF-A4BB-FF50ED196BCC}"/>
          </ac:spMkLst>
        </pc:spChg>
        <pc:spChg chg="add del mod">
          <ac:chgData name="Timothy Hogan" userId="5d411baa44de1800" providerId="LiveId" clId="{26F7FB1E-D800-4FF6-9E7D-2BEA2D911BA9}" dt="2020-01-30T15:14:20.264" v="5122" actId="478"/>
          <ac:spMkLst>
            <pc:docMk/>
            <pc:sldMk cId="1469289288" sldId="308"/>
            <ac:spMk id="15" creationId="{F257A812-801C-49F2-BAF3-8D6073D5A3F6}"/>
          </ac:spMkLst>
        </pc:spChg>
        <pc:spChg chg="add mod">
          <ac:chgData name="Timothy Hogan" userId="5d411baa44de1800" providerId="LiveId" clId="{26F7FB1E-D800-4FF6-9E7D-2BEA2D911BA9}" dt="2020-02-05T03:07:23.266" v="7482" actId="1035"/>
          <ac:spMkLst>
            <pc:docMk/>
            <pc:sldMk cId="1469289288" sldId="308"/>
            <ac:spMk id="19" creationId="{57502128-F9E2-4B73-BBAE-CA1D29C71A9F}"/>
          </ac:spMkLst>
        </pc:spChg>
        <pc:picChg chg="add mod">
          <ac:chgData name="Timothy Hogan" userId="5d411baa44de1800" providerId="LiveId" clId="{26F7FB1E-D800-4FF6-9E7D-2BEA2D911BA9}" dt="2020-02-06T14:56:28.900" v="7886" actId="1076"/>
          <ac:picMkLst>
            <pc:docMk/>
            <pc:sldMk cId="1469289288" sldId="308"/>
            <ac:picMk id="5" creationId="{B62A1B45-6755-4BEB-99EB-4366229E10D6}"/>
          </ac:picMkLst>
        </pc:picChg>
        <pc:picChg chg="add del mod">
          <ac:chgData name="Timothy Hogan" userId="5d411baa44de1800" providerId="LiveId" clId="{26F7FB1E-D800-4FF6-9E7D-2BEA2D911BA9}" dt="2020-01-30T15:07:00.485" v="5097" actId="478"/>
          <ac:picMkLst>
            <pc:docMk/>
            <pc:sldMk cId="1469289288" sldId="308"/>
            <ac:picMk id="6" creationId="{2B4A60EC-157C-4542-85CF-9B776D854745}"/>
          </ac:picMkLst>
        </pc:picChg>
        <pc:picChg chg="add del mod">
          <ac:chgData name="Timothy Hogan" userId="5d411baa44de1800" providerId="LiveId" clId="{26F7FB1E-D800-4FF6-9E7D-2BEA2D911BA9}" dt="2020-01-30T15:14:02.179" v="5118" actId="478"/>
          <ac:picMkLst>
            <pc:docMk/>
            <pc:sldMk cId="1469289288" sldId="308"/>
            <ac:picMk id="7" creationId="{D5778E58-E0EF-474E-AC2A-AC2A52ED7695}"/>
          </ac:picMkLst>
        </pc:picChg>
        <pc:picChg chg="add">
          <ac:chgData name="Timothy Hogan" userId="5d411baa44de1800" providerId="LiveId" clId="{26F7FB1E-D800-4FF6-9E7D-2BEA2D911BA9}" dt="2020-01-30T15:14:23.743" v="5123"/>
          <ac:picMkLst>
            <pc:docMk/>
            <pc:sldMk cId="1469289288" sldId="308"/>
            <ac:picMk id="16" creationId="{5C8D18A2-E25F-4C50-934E-CDD27D579C8B}"/>
          </ac:picMkLst>
        </pc:picChg>
        <pc:picChg chg="add del mod modCrop">
          <ac:chgData name="Timothy Hogan" userId="5d411baa44de1800" providerId="LiveId" clId="{26F7FB1E-D800-4FF6-9E7D-2BEA2D911BA9}" dt="2020-01-30T15:16:19.192" v="5130" actId="478"/>
          <ac:picMkLst>
            <pc:docMk/>
            <pc:sldMk cId="1469289288" sldId="308"/>
            <ac:picMk id="17" creationId="{04414A11-B1D8-441E-9BA1-C6645BB02047}"/>
          </ac:picMkLst>
        </pc:picChg>
        <pc:picChg chg="add del mod modCrop">
          <ac:chgData name="Timothy Hogan" userId="5d411baa44de1800" providerId="LiveId" clId="{26F7FB1E-D800-4FF6-9E7D-2BEA2D911BA9}" dt="2020-02-06T14:54:01.468" v="7823" actId="478"/>
          <ac:picMkLst>
            <pc:docMk/>
            <pc:sldMk cId="1469289288" sldId="308"/>
            <ac:picMk id="18" creationId="{03BD2017-03A4-4EC6-8E8F-7DF2F113188A}"/>
          </ac:picMkLst>
        </pc:picChg>
        <pc:cxnChg chg="add mod">
          <ac:chgData name="Timothy Hogan" userId="5d411baa44de1800" providerId="LiveId" clId="{26F7FB1E-D800-4FF6-9E7D-2BEA2D911BA9}" dt="2020-02-06T14:59:29.639" v="7912" actId="1076"/>
          <ac:cxnSpMkLst>
            <pc:docMk/>
            <pc:sldMk cId="1469289288" sldId="308"/>
            <ac:cxnSpMk id="4" creationId="{1D093C0A-3BBA-4CE9-B8C0-163A2798099F}"/>
          </ac:cxnSpMkLst>
        </pc:cxnChg>
        <pc:cxnChg chg="add mod">
          <ac:chgData name="Timothy Hogan" userId="5d411baa44de1800" providerId="LiveId" clId="{26F7FB1E-D800-4FF6-9E7D-2BEA2D911BA9}" dt="2020-02-06T14:57:24.246" v="7892" actId="1076"/>
          <ac:cxnSpMkLst>
            <pc:docMk/>
            <pc:sldMk cId="1469289288" sldId="308"/>
            <ac:cxnSpMk id="13" creationId="{241E2104-6D83-4FB8-B608-B7D64A364323}"/>
          </ac:cxnSpMkLst>
        </pc:cxnChg>
        <pc:cxnChg chg="add mod">
          <ac:chgData name="Timothy Hogan" userId="5d411baa44de1800" providerId="LiveId" clId="{26F7FB1E-D800-4FF6-9E7D-2BEA2D911BA9}" dt="2020-02-06T14:59:19.291" v="7910" actId="1076"/>
          <ac:cxnSpMkLst>
            <pc:docMk/>
            <pc:sldMk cId="1469289288" sldId="308"/>
            <ac:cxnSpMk id="15" creationId="{9DF60595-A9F4-4F5C-969D-1832CEA07290}"/>
          </ac:cxnSpMkLst>
        </pc:cxnChg>
        <pc:cxnChg chg="add mod">
          <ac:chgData name="Timothy Hogan" userId="5d411baa44de1800" providerId="LiveId" clId="{26F7FB1E-D800-4FF6-9E7D-2BEA2D911BA9}" dt="2020-02-06T14:59:22.842" v="7911" actId="1076"/>
          <ac:cxnSpMkLst>
            <pc:docMk/>
            <pc:sldMk cId="1469289288" sldId="308"/>
            <ac:cxnSpMk id="16" creationId="{DE493AE2-F6DD-4776-84A1-B66BD63E3EDD}"/>
          </ac:cxnSpMkLst>
        </pc:cxnChg>
      </pc:sldChg>
      <pc:sldChg chg="addSp delSp modSp add ord">
        <pc:chgData name="Timothy Hogan" userId="5d411baa44de1800" providerId="LiveId" clId="{26F7FB1E-D800-4FF6-9E7D-2BEA2D911BA9}" dt="2020-02-05T04:20:54.158" v="7796" actId="1076"/>
        <pc:sldMkLst>
          <pc:docMk/>
          <pc:sldMk cId="2486266889" sldId="309"/>
        </pc:sldMkLst>
        <pc:spChg chg="mod">
          <ac:chgData name="Timothy Hogan" userId="5d411baa44de1800" providerId="LiveId" clId="{26F7FB1E-D800-4FF6-9E7D-2BEA2D911BA9}" dt="2020-01-30T15:36:21.667" v="5612" actId="20577"/>
          <ac:spMkLst>
            <pc:docMk/>
            <pc:sldMk cId="2486266889" sldId="309"/>
            <ac:spMk id="2" creationId="{58F09B4E-2152-4C4F-AAA4-B2B2B914625D}"/>
          </ac:spMkLst>
        </pc:spChg>
        <pc:spChg chg="mod">
          <ac:chgData name="Timothy Hogan" userId="5d411baa44de1800" providerId="LiveId" clId="{26F7FB1E-D800-4FF6-9E7D-2BEA2D911BA9}" dt="2020-02-05T04:20:44.640" v="7794" actId="20577"/>
          <ac:spMkLst>
            <pc:docMk/>
            <pc:sldMk cId="2486266889" sldId="309"/>
            <ac:spMk id="3" creationId="{1D7AA67A-98CF-4609-8E56-67E6DCA69DC7}"/>
          </ac:spMkLst>
        </pc:spChg>
        <pc:spChg chg="add del mod">
          <ac:chgData name="Timothy Hogan" userId="5d411baa44de1800" providerId="LiveId" clId="{26F7FB1E-D800-4FF6-9E7D-2BEA2D911BA9}" dt="2020-02-03T21:18:12.663" v="6925" actId="478"/>
          <ac:spMkLst>
            <pc:docMk/>
            <pc:sldMk cId="2486266889" sldId="309"/>
            <ac:spMk id="4" creationId="{9E9F56B0-D35E-4D53-BBF5-8587DF6ACBE6}"/>
          </ac:spMkLst>
        </pc:spChg>
        <pc:spChg chg="add del">
          <ac:chgData name="Timothy Hogan" userId="5d411baa44de1800" providerId="LiveId" clId="{26F7FB1E-D800-4FF6-9E7D-2BEA2D911BA9}" dt="2020-01-31T15:57:01.356" v="6634"/>
          <ac:spMkLst>
            <pc:docMk/>
            <pc:sldMk cId="2486266889" sldId="309"/>
            <ac:spMk id="5" creationId="{E45F745A-AD76-462C-9570-20EFE0970C82}"/>
          </ac:spMkLst>
        </pc:spChg>
        <pc:picChg chg="add mod">
          <ac:chgData name="Timothy Hogan" userId="5d411baa44de1800" providerId="LiveId" clId="{26F7FB1E-D800-4FF6-9E7D-2BEA2D911BA9}" dt="2020-02-05T03:58:45.001" v="7599" actId="1076"/>
          <ac:picMkLst>
            <pc:docMk/>
            <pc:sldMk cId="2486266889" sldId="309"/>
            <ac:picMk id="5" creationId="{C72DCE65-D0F6-4ACF-A26F-DC1B90F66657}"/>
          </ac:picMkLst>
        </pc:picChg>
        <pc:picChg chg="add mod">
          <ac:chgData name="Timothy Hogan" userId="5d411baa44de1800" providerId="LiveId" clId="{26F7FB1E-D800-4FF6-9E7D-2BEA2D911BA9}" dt="2020-02-05T04:20:54.158" v="7796" actId="1076"/>
          <ac:picMkLst>
            <pc:docMk/>
            <pc:sldMk cId="2486266889" sldId="309"/>
            <ac:picMk id="7" creationId="{CA0A2FCA-737D-41EC-8DA8-E2B36BFFB521}"/>
          </ac:picMkLst>
        </pc:picChg>
        <pc:cxnChg chg="add del mod">
          <ac:chgData name="Timothy Hogan" userId="5d411baa44de1800" providerId="LiveId" clId="{26F7FB1E-D800-4FF6-9E7D-2BEA2D911BA9}" dt="2020-01-31T16:02:32.554" v="6699" actId="478"/>
          <ac:cxnSpMkLst>
            <pc:docMk/>
            <pc:sldMk cId="2486266889" sldId="309"/>
            <ac:cxnSpMk id="9" creationId="{A686186D-921F-48BE-9959-63A1CC671107}"/>
          </ac:cxnSpMkLst>
        </pc:cxnChg>
        <pc:cxnChg chg="add del mod">
          <ac:chgData name="Timothy Hogan" userId="5d411baa44de1800" providerId="LiveId" clId="{26F7FB1E-D800-4FF6-9E7D-2BEA2D911BA9}" dt="2020-01-31T16:02:37.534" v="6701" actId="478"/>
          <ac:cxnSpMkLst>
            <pc:docMk/>
            <pc:sldMk cId="2486266889" sldId="309"/>
            <ac:cxnSpMk id="10" creationId="{69C01437-4659-447F-8EED-D8C82A381954}"/>
          </ac:cxnSpMkLst>
        </pc:cxnChg>
        <pc:cxnChg chg="add del mod">
          <ac:chgData name="Timothy Hogan" userId="5d411baa44de1800" providerId="LiveId" clId="{26F7FB1E-D800-4FF6-9E7D-2BEA2D911BA9}" dt="2020-01-31T16:02:32.554" v="6699" actId="478"/>
          <ac:cxnSpMkLst>
            <pc:docMk/>
            <pc:sldMk cId="2486266889" sldId="309"/>
            <ac:cxnSpMk id="12" creationId="{2955E7EE-F523-46F6-AFE8-B8855B020844}"/>
          </ac:cxnSpMkLst>
        </pc:cxnChg>
        <pc:cxnChg chg="add del mod">
          <ac:chgData name="Timothy Hogan" userId="5d411baa44de1800" providerId="LiveId" clId="{26F7FB1E-D800-4FF6-9E7D-2BEA2D911BA9}" dt="2020-01-31T16:02:32.554" v="6699" actId="478"/>
          <ac:cxnSpMkLst>
            <pc:docMk/>
            <pc:sldMk cId="2486266889" sldId="309"/>
            <ac:cxnSpMk id="14" creationId="{FED99EF6-840D-458C-A8B7-E228CC5722A1}"/>
          </ac:cxnSpMkLst>
        </pc:cxnChg>
        <pc:cxnChg chg="add del mod">
          <ac:chgData name="Timothy Hogan" userId="5d411baa44de1800" providerId="LiveId" clId="{26F7FB1E-D800-4FF6-9E7D-2BEA2D911BA9}" dt="2020-01-31T16:02:32.554" v="6699" actId="478"/>
          <ac:cxnSpMkLst>
            <pc:docMk/>
            <pc:sldMk cId="2486266889" sldId="309"/>
            <ac:cxnSpMk id="16" creationId="{92469F10-B9CA-437F-BA9B-C726EB625E1B}"/>
          </ac:cxnSpMkLst>
        </pc:cxnChg>
        <pc:cxnChg chg="add del mod">
          <ac:chgData name="Timothy Hogan" userId="5d411baa44de1800" providerId="LiveId" clId="{26F7FB1E-D800-4FF6-9E7D-2BEA2D911BA9}" dt="2020-01-31T16:02:35.344" v="6700" actId="478"/>
          <ac:cxnSpMkLst>
            <pc:docMk/>
            <pc:sldMk cId="2486266889" sldId="309"/>
            <ac:cxnSpMk id="19" creationId="{C35F33DE-D070-45ED-956E-EF1F14D5CD70}"/>
          </ac:cxnSpMkLst>
        </pc:cxnChg>
        <pc:cxnChg chg="add del mod">
          <ac:chgData name="Timothy Hogan" userId="5d411baa44de1800" providerId="LiveId" clId="{26F7FB1E-D800-4FF6-9E7D-2BEA2D911BA9}" dt="2020-01-31T16:02:32.554" v="6699" actId="478"/>
          <ac:cxnSpMkLst>
            <pc:docMk/>
            <pc:sldMk cId="2486266889" sldId="309"/>
            <ac:cxnSpMk id="22" creationId="{D993BCE7-1724-4F89-AB93-281315760ED2}"/>
          </ac:cxnSpMkLst>
        </pc:cxnChg>
        <pc:cxnChg chg="add del mod">
          <ac:chgData name="Timothy Hogan" userId="5d411baa44de1800" providerId="LiveId" clId="{26F7FB1E-D800-4FF6-9E7D-2BEA2D911BA9}" dt="2020-01-31T16:02:32.554" v="6699" actId="478"/>
          <ac:cxnSpMkLst>
            <pc:docMk/>
            <pc:sldMk cId="2486266889" sldId="309"/>
            <ac:cxnSpMk id="24" creationId="{383A3EEF-3926-4869-A23F-1B14469A9D85}"/>
          </ac:cxnSpMkLst>
        </pc:cxnChg>
      </pc:sldChg>
      <pc:sldChg chg="add del ord">
        <pc:chgData name="Timothy Hogan" userId="5d411baa44de1800" providerId="LiveId" clId="{26F7FB1E-D800-4FF6-9E7D-2BEA2D911BA9}" dt="2020-01-30T15:36:08.864" v="5594" actId="2696"/>
        <pc:sldMkLst>
          <pc:docMk/>
          <pc:sldMk cId="3854083298" sldId="309"/>
        </pc:sldMkLst>
      </pc:sldChg>
      <pc:sldChg chg="addSp modSp add ord">
        <pc:chgData name="Timothy Hogan" userId="5d411baa44de1800" providerId="LiveId" clId="{26F7FB1E-D800-4FF6-9E7D-2BEA2D911BA9}" dt="2020-02-05T04:04:00.280" v="7636" actId="20577"/>
        <pc:sldMkLst>
          <pc:docMk/>
          <pc:sldMk cId="1052424622" sldId="310"/>
        </pc:sldMkLst>
        <pc:spChg chg="mod">
          <ac:chgData name="Timothy Hogan" userId="5d411baa44de1800" providerId="LiveId" clId="{26F7FB1E-D800-4FF6-9E7D-2BEA2D911BA9}" dt="2020-01-30T15:43:25.376" v="6059" actId="20577"/>
          <ac:spMkLst>
            <pc:docMk/>
            <pc:sldMk cId="1052424622" sldId="310"/>
            <ac:spMk id="2" creationId="{71282B11-C93F-4EBE-8F4F-03706175C3D7}"/>
          </ac:spMkLst>
        </pc:spChg>
        <pc:spChg chg="mod">
          <ac:chgData name="Timothy Hogan" userId="5d411baa44de1800" providerId="LiveId" clId="{26F7FB1E-D800-4FF6-9E7D-2BEA2D911BA9}" dt="2020-02-05T04:04:00.280" v="7636" actId="20577"/>
          <ac:spMkLst>
            <pc:docMk/>
            <pc:sldMk cId="1052424622" sldId="310"/>
            <ac:spMk id="3" creationId="{C279597B-AB99-4DA6-B1B4-381A0C69EF69}"/>
          </ac:spMkLst>
        </pc:spChg>
        <pc:picChg chg="add ord">
          <ac:chgData name="Timothy Hogan" userId="5d411baa44de1800" providerId="LiveId" clId="{26F7FB1E-D800-4FF6-9E7D-2BEA2D911BA9}" dt="2020-02-05T04:03:53.614" v="7628" actId="167"/>
          <ac:picMkLst>
            <pc:docMk/>
            <pc:sldMk cId="1052424622" sldId="310"/>
            <ac:picMk id="4" creationId="{C81C9DEB-4450-459B-96AD-9F3F944528E1}"/>
          </ac:picMkLst>
        </pc:picChg>
      </pc:sldChg>
      <pc:sldChg chg="add del">
        <pc:chgData name="Timothy Hogan" userId="5d411baa44de1800" providerId="LiveId" clId="{26F7FB1E-D800-4FF6-9E7D-2BEA2D911BA9}" dt="2020-01-30T15:43:59.430" v="6086" actId="2696"/>
        <pc:sldMkLst>
          <pc:docMk/>
          <pc:sldMk cId="334244848" sldId="311"/>
        </pc:sldMkLst>
      </pc:sldChg>
      <pc:sldChg chg="addSp delSp modSp add">
        <pc:chgData name="Timothy Hogan" userId="5d411baa44de1800" providerId="LiveId" clId="{26F7FB1E-D800-4FF6-9E7D-2BEA2D911BA9}" dt="2020-01-30T16:30:34.577" v="6549" actId="1037"/>
        <pc:sldMkLst>
          <pc:docMk/>
          <pc:sldMk cId="1396592093" sldId="311"/>
        </pc:sldMkLst>
        <pc:spChg chg="mod">
          <ac:chgData name="Timothy Hogan" userId="5d411baa44de1800" providerId="LiveId" clId="{26F7FB1E-D800-4FF6-9E7D-2BEA2D911BA9}" dt="2020-01-30T15:44:19.280" v="6114" actId="20577"/>
          <ac:spMkLst>
            <pc:docMk/>
            <pc:sldMk cId="1396592093" sldId="311"/>
            <ac:spMk id="2" creationId="{1CE798A9-E4DA-4FD2-881E-0606B1A8A0D7}"/>
          </ac:spMkLst>
        </pc:spChg>
        <pc:spChg chg="del">
          <ac:chgData name="Timothy Hogan" userId="5d411baa44de1800" providerId="LiveId" clId="{26F7FB1E-D800-4FF6-9E7D-2BEA2D911BA9}" dt="2020-01-30T16:30:21.582" v="6547" actId="478"/>
          <ac:spMkLst>
            <pc:docMk/>
            <pc:sldMk cId="1396592093" sldId="311"/>
            <ac:spMk id="3" creationId="{AC04ED55-C8E6-4AE1-A8B5-1FAEF6C986EF}"/>
          </ac:spMkLst>
        </pc:spChg>
        <pc:picChg chg="add mod">
          <ac:chgData name="Timothy Hogan" userId="5d411baa44de1800" providerId="LiveId" clId="{26F7FB1E-D800-4FF6-9E7D-2BEA2D911BA9}" dt="2020-01-30T16:30:34.577" v="6549" actId="1037"/>
          <ac:picMkLst>
            <pc:docMk/>
            <pc:sldMk cId="1396592093" sldId="311"/>
            <ac:picMk id="4" creationId="{C5C8F6FD-A70C-4798-AA1E-F8CA1FBA3563}"/>
          </ac:picMkLst>
        </pc:picChg>
      </pc:sldChg>
      <pc:sldChg chg="addSp delSp modSp add ord">
        <pc:chgData name="Timothy Hogan" userId="5d411baa44de1800" providerId="LiveId" clId="{26F7FB1E-D800-4FF6-9E7D-2BEA2D911BA9}" dt="2020-01-30T16:00:32.047" v="6210" actId="1076"/>
        <pc:sldMkLst>
          <pc:docMk/>
          <pc:sldMk cId="491255234" sldId="312"/>
        </pc:sldMkLst>
        <pc:spChg chg="del mod">
          <ac:chgData name="Timothy Hogan" userId="5d411baa44de1800" providerId="LiveId" clId="{26F7FB1E-D800-4FF6-9E7D-2BEA2D911BA9}" dt="2020-01-30T15:58:15.319" v="6201" actId="478"/>
          <ac:spMkLst>
            <pc:docMk/>
            <pc:sldMk cId="491255234" sldId="312"/>
            <ac:spMk id="2" creationId="{71B14C3B-A2C9-4B66-8007-4ED9DBB0E5EA}"/>
          </ac:spMkLst>
        </pc:spChg>
        <pc:spChg chg="del">
          <ac:chgData name="Timothy Hogan" userId="5d411baa44de1800" providerId="LiveId" clId="{26F7FB1E-D800-4FF6-9E7D-2BEA2D911BA9}" dt="2020-01-30T15:46:46.071" v="6144" actId="478"/>
          <ac:spMkLst>
            <pc:docMk/>
            <pc:sldMk cId="491255234" sldId="312"/>
            <ac:spMk id="3" creationId="{048F5CB0-A406-46E2-9756-9040BFB6B3BD}"/>
          </ac:spMkLst>
        </pc:spChg>
        <pc:spChg chg="add del mod">
          <ac:chgData name="Timothy Hogan" userId="5d411baa44de1800" providerId="LiveId" clId="{26F7FB1E-D800-4FF6-9E7D-2BEA2D911BA9}" dt="2020-01-30T15:55:46.731" v="6162" actId="478"/>
          <ac:spMkLst>
            <pc:docMk/>
            <pc:sldMk cId="491255234" sldId="312"/>
            <ac:spMk id="5" creationId="{EA0D52AD-9173-498D-ADBD-BE7F7EFE99A2}"/>
          </ac:spMkLst>
        </pc:spChg>
        <pc:spChg chg="add mod topLvl">
          <ac:chgData name="Timothy Hogan" userId="5d411baa44de1800" providerId="LiveId" clId="{26F7FB1E-D800-4FF6-9E7D-2BEA2D911BA9}" dt="2020-01-30T16:00:32.047" v="6210" actId="1076"/>
          <ac:spMkLst>
            <pc:docMk/>
            <pc:sldMk cId="491255234" sldId="312"/>
            <ac:spMk id="7" creationId="{F12DED26-2883-4AFB-BF73-101861085D6B}"/>
          </ac:spMkLst>
        </pc:spChg>
        <pc:grpChg chg="add del mod">
          <ac:chgData name="Timothy Hogan" userId="5d411baa44de1800" providerId="LiveId" clId="{26F7FB1E-D800-4FF6-9E7D-2BEA2D911BA9}" dt="2020-01-30T15:56:08.594" v="6166" actId="165"/>
          <ac:grpSpMkLst>
            <pc:docMk/>
            <pc:sldMk cId="491255234" sldId="312"/>
            <ac:grpSpMk id="8" creationId="{BDD2A14A-69AB-4E6B-8D10-21871B903568}"/>
          </ac:grpSpMkLst>
        </pc:grpChg>
        <pc:picChg chg="add del mod">
          <ac:chgData name="Timothy Hogan" userId="5d411baa44de1800" providerId="LiveId" clId="{26F7FB1E-D800-4FF6-9E7D-2BEA2D911BA9}" dt="2020-01-30T15:55:35.350" v="6158" actId="478"/>
          <ac:picMkLst>
            <pc:docMk/>
            <pc:sldMk cId="491255234" sldId="312"/>
            <ac:picMk id="4" creationId="{847093A5-7C3A-453B-BBF7-D5D6C7BCBA8D}"/>
          </ac:picMkLst>
        </pc:picChg>
        <pc:picChg chg="add mod topLvl">
          <ac:chgData name="Timothy Hogan" userId="5d411baa44de1800" providerId="LiveId" clId="{26F7FB1E-D800-4FF6-9E7D-2BEA2D911BA9}" dt="2020-01-30T16:00:04.219" v="6208" actId="732"/>
          <ac:picMkLst>
            <pc:docMk/>
            <pc:sldMk cId="491255234" sldId="312"/>
            <ac:picMk id="6" creationId="{638D04CC-8628-40F8-9571-0D01C282834D}"/>
          </ac:picMkLst>
        </pc:picChg>
      </pc:sldChg>
      <pc:sldChg chg="addSp delSp modSp add del">
        <pc:chgData name="Timothy Hogan" userId="5d411baa44de1800" providerId="LiveId" clId="{26F7FB1E-D800-4FF6-9E7D-2BEA2D911BA9}" dt="2020-01-30T16:28:29.036" v="6523" actId="2696"/>
        <pc:sldMkLst>
          <pc:docMk/>
          <pc:sldMk cId="1051692911" sldId="313"/>
        </pc:sldMkLst>
        <pc:spChg chg="mod">
          <ac:chgData name="Timothy Hogan" userId="5d411baa44de1800" providerId="LiveId" clId="{26F7FB1E-D800-4FF6-9E7D-2BEA2D911BA9}" dt="2020-01-30T16:20:05.674" v="6363" actId="20577"/>
          <ac:spMkLst>
            <pc:docMk/>
            <pc:sldMk cId="1051692911" sldId="313"/>
            <ac:spMk id="2" creationId="{4F655ED9-A375-42A8-944B-96E760092A3F}"/>
          </ac:spMkLst>
        </pc:spChg>
        <pc:spChg chg="del">
          <ac:chgData name="Timothy Hogan" userId="5d411baa44de1800" providerId="LiveId" clId="{26F7FB1E-D800-4FF6-9E7D-2BEA2D911BA9}" dt="2020-01-30T16:12:28.103" v="6250"/>
          <ac:spMkLst>
            <pc:docMk/>
            <pc:sldMk cId="1051692911" sldId="313"/>
            <ac:spMk id="3" creationId="{E422B039-E746-4378-A8C0-7ED0228D4216}"/>
          </ac:spMkLst>
        </pc:spChg>
        <pc:spChg chg="add mod">
          <ac:chgData name="Timothy Hogan" userId="5d411baa44de1800" providerId="LiveId" clId="{26F7FB1E-D800-4FF6-9E7D-2BEA2D911BA9}" dt="2020-01-30T16:19:35.761" v="6351" actId="1076"/>
          <ac:spMkLst>
            <pc:docMk/>
            <pc:sldMk cId="1051692911" sldId="313"/>
            <ac:spMk id="10" creationId="{1A434BD9-AB52-4F29-A6F4-167EA80B460E}"/>
          </ac:spMkLst>
        </pc:spChg>
        <pc:spChg chg="add mod">
          <ac:chgData name="Timothy Hogan" userId="5d411baa44de1800" providerId="LiveId" clId="{26F7FB1E-D800-4FF6-9E7D-2BEA2D911BA9}" dt="2020-01-30T16:19:30.444" v="6350" actId="1076"/>
          <ac:spMkLst>
            <pc:docMk/>
            <pc:sldMk cId="1051692911" sldId="313"/>
            <ac:spMk id="11" creationId="{31B52B67-D424-4EAA-872B-6C7649FB2576}"/>
          </ac:spMkLst>
        </pc:spChg>
        <pc:picChg chg="add del mod">
          <ac:chgData name="Timothy Hogan" userId="5d411baa44de1800" providerId="LiveId" clId="{26F7FB1E-D800-4FF6-9E7D-2BEA2D911BA9}" dt="2020-01-30T16:11:33.247" v="6248" actId="478"/>
          <ac:picMkLst>
            <pc:docMk/>
            <pc:sldMk cId="1051692911" sldId="313"/>
            <ac:picMk id="4" creationId="{8FA2CC51-85B6-4202-A7A4-482DC6640570}"/>
          </ac:picMkLst>
        </pc:picChg>
        <pc:picChg chg="add del mod modCrop">
          <ac:chgData name="Timothy Hogan" userId="5d411baa44de1800" providerId="LiveId" clId="{26F7FB1E-D800-4FF6-9E7D-2BEA2D911BA9}" dt="2020-01-30T16:11:35.489" v="6249" actId="478"/>
          <ac:picMkLst>
            <pc:docMk/>
            <pc:sldMk cId="1051692911" sldId="313"/>
            <ac:picMk id="5" creationId="{35F258CB-45FF-4A11-9738-ABC5B913EF98}"/>
          </ac:picMkLst>
        </pc:picChg>
        <pc:picChg chg="add mod modCrop">
          <ac:chgData name="Timothy Hogan" userId="5d411baa44de1800" providerId="LiveId" clId="{26F7FB1E-D800-4FF6-9E7D-2BEA2D911BA9}" dt="2020-01-30T16:19:22.792" v="6349" actId="1035"/>
          <ac:picMkLst>
            <pc:docMk/>
            <pc:sldMk cId="1051692911" sldId="313"/>
            <ac:picMk id="7" creationId="{825E4CD6-3D06-40BC-A1D0-D7F45008865A}"/>
          </ac:picMkLst>
        </pc:picChg>
        <pc:picChg chg="add del mod">
          <ac:chgData name="Timothy Hogan" userId="5d411baa44de1800" providerId="LiveId" clId="{26F7FB1E-D800-4FF6-9E7D-2BEA2D911BA9}" dt="2020-01-30T16:17:18.826" v="6257" actId="478"/>
          <ac:picMkLst>
            <pc:docMk/>
            <pc:sldMk cId="1051692911" sldId="313"/>
            <ac:picMk id="8" creationId="{3B430E0F-93FD-4D73-B0B0-250819241965}"/>
          </ac:picMkLst>
        </pc:picChg>
        <pc:picChg chg="add mod modCrop">
          <ac:chgData name="Timothy Hogan" userId="5d411baa44de1800" providerId="LiveId" clId="{26F7FB1E-D800-4FF6-9E7D-2BEA2D911BA9}" dt="2020-01-30T16:19:18.294" v="6329" actId="1035"/>
          <ac:picMkLst>
            <pc:docMk/>
            <pc:sldMk cId="1051692911" sldId="313"/>
            <ac:picMk id="9" creationId="{3E7CF29B-85D8-4F73-AB6A-99496EA18DAC}"/>
          </ac:picMkLst>
        </pc:picChg>
      </pc:sldChg>
      <pc:sldChg chg="addSp delSp modSp add delAnim modAnim">
        <pc:chgData name="Timothy Hogan" userId="5d411baa44de1800" providerId="LiveId" clId="{26F7FB1E-D800-4FF6-9E7D-2BEA2D911BA9}" dt="2020-02-06T15:11:43.380" v="8053" actId="20577"/>
        <pc:sldMkLst>
          <pc:docMk/>
          <pc:sldMk cId="1298533423" sldId="314"/>
        </pc:sldMkLst>
        <pc:spChg chg="mod">
          <ac:chgData name="Timothy Hogan" userId="5d411baa44de1800" providerId="LiveId" clId="{26F7FB1E-D800-4FF6-9E7D-2BEA2D911BA9}" dt="2020-02-06T15:11:43.380" v="8053" actId="20577"/>
          <ac:spMkLst>
            <pc:docMk/>
            <pc:sldMk cId="1298533423" sldId="314"/>
            <ac:spMk id="2" creationId="{2CA0FC18-A0CD-4E69-9179-33E3D611EDCA}"/>
          </ac:spMkLst>
        </pc:spChg>
        <pc:spChg chg="del">
          <ac:chgData name="Timothy Hogan" userId="5d411baa44de1800" providerId="LiveId" clId="{26F7FB1E-D800-4FF6-9E7D-2BEA2D911BA9}" dt="2020-01-30T16:22:16.240" v="6378" actId="478"/>
          <ac:spMkLst>
            <pc:docMk/>
            <pc:sldMk cId="1298533423" sldId="314"/>
            <ac:spMk id="3" creationId="{2D8D04C5-D5B7-4369-95C1-3B2557B5DB5F}"/>
          </ac:spMkLst>
        </pc:spChg>
        <pc:spChg chg="add del mod">
          <ac:chgData name="Timothy Hogan" userId="5d411baa44de1800" providerId="LiveId" clId="{26F7FB1E-D800-4FF6-9E7D-2BEA2D911BA9}" dt="2020-02-06T15:10:44.799" v="8021" actId="478"/>
          <ac:spMkLst>
            <pc:docMk/>
            <pc:sldMk cId="1298533423" sldId="314"/>
            <ac:spMk id="7" creationId="{4BC7EDB5-3FAD-4738-888C-12875095FD08}"/>
          </ac:spMkLst>
        </pc:spChg>
        <pc:spChg chg="add del mod">
          <ac:chgData name="Timothy Hogan" userId="5d411baa44de1800" providerId="LiveId" clId="{26F7FB1E-D800-4FF6-9E7D-2BEA2D911BA9}" dt="2020-01-30T16:24:32.484" v="6441" actId="478"/>
          <ac:spMkLst>
            <pc:docMk/>
            <pc:sldMk cId="1298533423" sldId="314"/>
            <ac:spMk id="7" creationId="{9FB22508-EAEA-4714-9576-65AD654016C0}"/>
          </ac:spMkLst>
        </pc:spChg>
        <pc:spChg chg="add del mod">
          <ac:chgData name="Timothy Hogan" userId="5d411baa44de1800" providerId="LiveId" clId="{26F7FB1E-D800-4FF6-9E7D-2BEA2D911BA9}" dt="2020-02-06T15:11:31.273" v="8030" actId="478"/>
          <ac:spMkLst>
            <pc:docMk/>
            <pc:sldMk cId="1298533423" sldId="314"/>
            <ac:spMk id="11" creationId="{BCB48197-BB75-4D5A-BB8E-B7F1C35B42D4}"/>
          </ac:spMkLst>
        </pc:spChg>
        <pc:spChg chg="add del mod">
          <ac:chgData name="Timothy Hogan" userId="5d411baa44de1800" providerId="LiveId" clId="{26F7FB1E-D800-4FF6-9E7D-2BEA2D911BA9}" dt="2020-02-06T15:10:50.870" v="8025" actId="478"/>
          <ac:spMkLst>
            <pc:docMk/>
            <pc:sldMk cId="1298533423" sldId="314"/>
            <ac:spMk id="13" creationId="{B5FC98EA-8860-4B21-9622-371C247EE8C2}"/>
          </ac:spMkLst>
        </pc:spChg>
        <pc:spChg chg="add del mod">
          <ac:chgData name="Timothy Hogan" userId="5d411baa44de1800" providerId="LiveId" clId="{26F7FB1E-D800-4FF6-9E7D-2BEA2D911BA9}" dt="2020-02-06T15:10:49.514" v="8024" actId="478"/>
          <ac:spMkLst>
            <pc:docMk/>
            <pc:sldMk cId="1298533423" sldId="314"/>
            <ac:spMk id="14" creationId="{4B729D62-F78A-49CA-B279-62FB10378465}"/>
          </ac:spMkLst>
        </pc:spChg>
        <pc:picChg chg="add mod">
          <ac:chgData name="Timothy Hogan" userId="5d411baa44de1800" providerId="LiveId" clId="{26F7FB1E-D800-4FF6-9E7D-2BEA2D911BA9}" dt="2020-02-06T15:11:03.734" v="8027" actId="1076"/>
          <ac:picMkLst>
            <pc:docMk/>
            <pc:sldMk cId="1298533423" sldId="314"/>
            <ac:picMk id="4" creationId="{F6E8F1CF-F0B4-4B54-BC96-52112A62EE07}"/>
          </ac:picMkLst>
        </pc:picChg>
        <pc:picChg chg="add del mod">
          <ac:chgData name="Timothy Hogan" userId="5d411baa44de1800" providerId="LiveId" clId="{26F7FB1E-D800-4FF6-9E7D-2BEA2D911BA9}" dt="2020-02-06T15:10:32.873" v="8018" actId="478"/>
          <ac:picMkLst>
            <pc:docMk/>
            <pc:sldMk cId="1298533423" sldId="314"/>
            <ac:picMk id="5" creationId="{03416C51-5C09-465F-B243-43F356E92420}"/>
          </ac:picMkLst>
        </pc:picChg>
        <pc:picChg chg="add del mod">
          <ac:chgData name="Timothy Hogan" userId="5d411baa44de1800" providerId="LiveId" clId="{26F7FB1E-D800-4FF6-9E7D-2BEA2D911BA9}" dt="2020-02-06T15:10:36.815" v="8019" actId="478"/>
          <ac:picMkLst>
            <pc:docMk/>
            <pc:sldMk cId="1298533423" sldId="314"/>
            <ac:picMk id="6" creationId="{2473BB97-3AFC-4E23-9A19-4F9A67172387}"/>
          </ac:picMkLst>
        </pc:picChg>
        <pc:cxnChg chg="add del mod">
          <ac:chgData name="Timothy Hogan" userId="5d411baa44de1800" providerId="LiveId" clId="{26F7FB1E-D800-4FF6-9E7D-2BEA2D911BA9}" dt="2020-02-06T15:10:46.429" v="8022" actId="478"/>
          <ac:cxnSpMkLst>
            <pc:docMk/>
            <pc:sldMk cId="1298533423" sldId="314"/>
            <ac:cxnSpMk id="9" creationId="{E1FD3E33-C0B3-45C6-B622-951D0C816F61}"/>
          </ac:cxnSpMkLst>
        </pc:cxnChg>
        <pc:cxnChg chg="add del mod">
          <ac:chgData name="Timothy Hogan" userId="5d411baa44de1800" providerId="LiveId" clId="{26F7FB1E-D800-4FF6-9E7D-2BEA2D911BA9}" dt="2020-02-06T15:10:47.886" v="8023" actId="478"/>
          <ac:cxnSpMkLst>
            <pc:docMk/>
            <pc:sldMk cId="1298533423" sldId="314"/>
            <ac:cxnSpMk id="10" creationId="{73BA3701-BE18-4AD7-B498-3695441CE34D}"/>
          </ac:cxnSpMkLst>
        </pc:cxnChg>
      </pc:sldChg>
      <pc:sldChg chg="addSp delSp add">
        <pc:chgData name="Timothy Hogan" userId="5d411baa44de1800" providerId="LiveId" clId="{26F7FB1E-D800-4FF6-9E7D-2BEA2D911BA9}" dt="2020-01-30T16:32:39.891" v="6555"/>
        <pc:sldMkLst>
          <pc:docMk/>
          <pc:sldMk cId="3875558097" sldId="315"/>
        </pc:sldMkLst>
        <pc:spChg chg="del">
          <ac:chgData name="Timothy Hogan" userId="5d411baa44de1800" providerId="LiveId" clId="{26F7FB1E-D800-4FF6-9E7D-2BEA2D911BA9}" dt="2020-01-30T16:31:53.273" v="6551" actId="478"/>
          <ac:spMkLst>
            <pc:docMk/>
            <pc:sldMk cId="3875558097" sldId="315"/>
            <ac:spMk id="3" creationId="{6BC1C682-2285-4225-BE3D-50E1CB7ECA3A}"/>
          </ac:spMkLst>
        </pc:spChg>
        <pc:spChg chg="add">
          <ac:chgData name="Timothy Hogan" userId="5d411baa44de1800" providerId="LiveId" clId="{26F7FB1E-D800-4FF6-9E7D-2BEA2D911BA9}" dt="2020-01-30T16:32:39.891" v="6555"/>
          <ac:spMkLst>
            <pc:docMk/>
            <pc:sldMk cId="3875558097" sldId="315"/>
            <ac:spMk id="20" creationId="{93079B7D-D5D7-4A2A-B414-8ACB76DFC2EF}"/>
          </ac:spMkLst>
        </pc:spChg>
        <pc:grpChg chg="add">
          <ac:chgData name="Timothy Hogan" userId="5d411baa44de1800" providerId="LiveId" clId="{26F7FB1E-D800-4FF6-9E7D-2BEA2D911BA9}" dt="2020-01-30T16:32:15.201" v="6554"/>
          <ac:grpSpMkLst>
            <pc:docMk/>
            <pc:sldMk cId="3875558097" sldId="315"/>
            <ac:grpSpMk id="5" creationId="{008B7383-4DCD-4BE7-9B82-A3CEEE16067B}"/>
          </ac:grpSpMkLst>
        </pc:grpChg>
        <pc:picChg chg="add del">
          <ac:chgData name="Timothy Hogan" userId="5d411baa44de1800" providerId="LiveId" clId="{26F7FB1E-D800-4FF6-9E7D-2BEA2D911BA9}" dt="2020-01-30T16:31:59.230" v="6553"/>
          <ac:picMkLst>
            <pc:docMk/>
            <pc:sldMk cId="3875558097" sldId="315"/>
            <ac:picMk id="4" creationId="{F1AADA5C-9E54-42C9-98FD-2101F2A7D39D}"/>
          </ac:picMkLst>
        </pc:picChg>
      </pc:sldChg>
      <pc:sldChg chg="addSp delSp modSp add ord">
        <pc:chgData name="Timothy Hogan" userId="5d411baa44de1800" providerId="LiveId" clId="{26F7FB1E-D800-4FF6-9E7D-2BEA2D911BA9}" dt="2020-02-05T04:09:17.239" v="7670" actId="14100"/>
        <pc:sldMkLst>
          <pc:docMk/>
          <pc:sldMk cId="246606661" sldId="316"/>
        </pc:sldMkLst>
        <pc:spChg chg="mod">
          <ac:chgData name="Timothy Hogan" userId="5d411baa44de1800" providerId="LiveId" clId="{26F7FB1E-D800-4FF6-9E7D-2BEA2D911BA9}" dt="2020-01-30T16:33:25.297" v="6577" actId="20577"/>
          <ac:spMkLst>
            <pc:docMk/>
            <pc:sldMk cId="246606661" sldId="316"/>
            <ac:spMk id="2" creationId="{55151B33-9B28-407D-A550-9ECD26AD6134}"/>
          </ac:spMkLst>
        </pc:spChg>
        <pc:spChg chg="mod">
          <ac:chgData name="Timothy Hogan" userId="5d411baa44de1800" providerId="LiveId" clId="{26F7FB1E-D800-4FF6-9E7D-2BEA2D911BA9}" dt="2020-02-05T04:09:17.239" v="7670" actId="14100"/>
          <ac:spMkLst>
            <pc:docMk/>
            <pc:sldMk cId="246606661" sldId="316"/>
            <ac:spMk id="3" creationId="{6D7B256C-DE01-4667-BF14-6975BC997AE8}"/>
          </ac:spMkLst>
        </pc:spChg>
        <pc:grpChg chg="add del mod">
          <ac:chgData name="Timothy Hogan" userId="5d411baa44de1800" providerId="LiveId" clId="{26F7FB1E-D800-4FF6-9E7D-2BEA2D911BA9}" dt="2020-02-05T04:07:28.438" v="7655" actId="478"/>
          <ac:grpSpMkLst>
            <pc:docMk/>
            <pc:sldMk cId="246606661" sldId="316"/>
            <ac:grpSpMk id="4" creationId="{D86D7B7C-B7F9-42BC-8289-B2FDD96BAFB8}"/>
          </ac:grpSpMkLst>
        </pc:grpChg>
        <pc:grpChg chg="add del mod">
          <ac:chgData name="Timothy Hogan" userId="5d411baa44de1800" providerId="LiveId" clId="{26F7FB1E-D800-4FF6-9E7D-2BEA2D911BA9}" dt="2020-02-05T04:07:25.800" v="7654" actId="165"/>
          <ac:grpSpMkLst>
            <pc:docMk/>
            <pc:sldMk cId="246606661" sldId="316"/>
            <ac:grpSpMk id="7" creationId="{C167C466-88CB-4107-970D-A94BB5C44122}"/>
          </ac:grpSpMkLst>
        </pc:grpChg>
        <pc:picChg chg="del mod topLvl">
          <ac:chgData name="Timothy Hogan" userId="5d411baa44de1800" providerId="LiveId" clId="{26F7FB1E-D800-4FF6-9E7D-2BEA2D911BA9}" dt="2020-02-05T04:09:05.776" v="7668"/>
          <ac:picMkLst>
            <pc:docMk/>
            <pc:sldMk cId="246606661" sldId="316"/>
            <ac:picMk id="8" creationId="{45BDE561-D7A0-4F8C-8958-765A6B11205F}"/>
          </ac:picMkLst>
        </pc:picChg>
        <pc:picChg chg="del mod topLvl">
          <ac:chgData name="Timothy Hogan" userId="5d411baa44de1800" providerId="LiveId" clId="{26F7FB1E-D800-4FF6-9E7D-2BEA2D911BA9}" dt="2020-02-05T04:09:05.776" v="7668"/>
          <ac:picMkLst>
            <pc:docMk/>
            <pc:sldMk cId="246606661" sldId="316"/>
            <ac:picMk id="9" creationId="{A0A10564-0DB0-4E03-B780-0DDC6481E9FF}"/>
          </ac:picMkLst>
        </pc:picChg>
      </pc:sldChg>
      <pc:sldChg chg="addSp modSp add">
        <pc:chgData name="Timothy Hogan" userId="5d411baa44de1800" providerId="LiveId" clId="{26F7FB1E-D800-4FF6-9E7D-2BEA2D911BA9}" dt="2020-02-06T15:24:58.406" v="8167" actId="1076"/>
        <pc:sldMkLst>
          <pc:docMk/>
          <pc:sldMk cId="2027764365" sldId="317"/>
        </pc:sldMkLst>
        <pc:spChg chg="mod">
          <ac:chgData name="Timothy Hogan" userId="5d411baa44de1800" providerId="LiveId" clId="{26F7FB1E-D800-4FF6-9E7D-2BEA2D911BA9}" dt="2020-01-30T16:35:50.903" v="6613" actId="20577"/>
          <ac:spMkLst>
            <pc:docMk/>
            <pc:sldMk cId="2027764365" sldId="317"/>
            <ac:spMk id="2" creationId="{86469D11-8A64-43EA-96FC-6DCA4BD48EEA}"/>
          </ac:spMkLst>
        </pc:spChg>
        <pc:spChg chg="mod">
          <ac:chgData name="Timothy Hogan" userId="5d411baa44de1800" providerId="LiveId" clId="{26F7FB1E-D800-4FF6-9E7D-2BEA2D911BA9}" dt="2020-02-06T15:24:43.243" v="8162" actId="6549"/>
          <ac:spMkLst>
            <pc:docMk/>
            <pc:sldMk cId="2027764365" sldId="317"/>
            <ac:spMk id="3" creationId="{D33EA4B4-934C-48FA-8798-C1FFACEA1184}"/>
          </ac:spMkLst>
        </pc:spChg>
        <pc:picChg chg="add mod">
          <ac:chgData name="Timothy Hogan" userId="5d411baa44de1800" providerId="LiveId" clId="{26F7FB1E-D800-4FF6-9E7D-2BEA2D911BA9}" dt="2020-02-06T15:24:58.406" v="8167" actId="1076"/>
          <ac:picMkLst>
            <pc:docMk/>
            <pc:sldMk cId="2027764365" sldId="317"/>
            <ac:picMk id="4" creationId="{30365885-AF1F-4F28-A0EF-863C263626BD}"/>
          </ac:picMkLst>
        </pc:picChg>
        <pc:picChg chg="add mod">
          <ac:chgData name="Timothy Hogan" userId="5d411baa44de1800" providerId="LiveId" clId="{26F7FB1E-D800-4FF6-9E7D-2BEA2D911BA9}" dt="2020-02-06T15:24:49.344" v="8164" actId="14100"/>
          <ac:picMkLst>
            <pc:docMk/>
            <pc:sldMk cId="2027764365" sldId="317"/>
            <ac:picMk id="5" creationId="{739EB991-052A-49A2-98D9-AD1FF279E39D}"/>
          </ac:picMkLst>
        </pc:picChg>
      </pc:sldChg>
      <pc:sldChg chg="addSp delSp modSp add del mod setBg">
        <pc:chgData name="Timothy Hogan" userId="5d411baa44de1800" providerId="LiveId" clId="{26F7FB1E-D800-4FF6-9E7D-2BEA2D911BA9}" dt="2020-02-03T21:53:22.802" v="7358" actId="2696"/>
        <pc:sldMkLst>
          <pc:docMk/>
          <pc:sldMk cId="1821698731" sldId="318"/>
        </pc:sldMkLst>
        <pc:spChg chg="mod">
          <ac:chgData name="Timothy Hogan" userId="5d411baa44de1800" providerId="LiveId" clId="{26F7FB1E-D800-4FF6-9E7D-2BEA2D911BA9}" dt="2020-02-03T21:09:37.472" v="6794" actId="26606"/>
          <ac:spMkLst>
            <pc:docMk/>
            <pc:sldMk cId="1821698731" sldId="318"/>
            <ac:spMk id="2" creationId="{125A5B30-5A02-4DAD-92C0-00475AD4987D}"/>
          </ac:spMkLst>
        </pc:spChg>
        <pc:spChg chg="del">
          <ac:chgData name="Timothy Hogan" userId="5d411baa44de1800" providerId="LiveId" clId="{26F7FB1E-D800-4FF6-9E7D-2BEA2D911BA9}" dt="2020-02-03T21:04:06.835" v="6740"/>
          <ac:spMkLst>
            <pc:docMk/>
            <pc:sldMk cId="1821698731" sldId="318"/>
            <ac:spMk id="3" creationId="{21B8B71C-8AF7-4119-ADD0-C0863CCE7688}"/>
          </ac:spMkLst>
        </pc:spChg>
        <pc:spChg chg="add del mod">
          <ac:chgData name="Timothy Hogan" userId="5d411baa44de1800" providerId="LiveId" clId="{26F7FB1E-D800-4FF6-9E7D-2BEA2D911BA9}" dt="2020-02-03T21:09:20.900" v="6792" actId="478"/>
          <ac:spMkLst>
            <pc:docMk/>
            <pc:sldMk cId="1821698731" sldId="318"/>
            <ac:spMk id="13" creationId="{57A4E74D-DB64-4251-8B88-2862CCC20201}"/>
          </ac:spMkLst>
        </pc:spChg>
        <pc:spChg chg="add del">
          <ac:chgData name="Timothy Hogan" userId="5d411baa44de1800" providerId="LiveId" clId="{26F7FB1E-D800-4FF6-9E7D-2BEA2D911BA9}" dt="2020-02-03T21:09:37.472" v="6794" actId="26606"/>
          <ac:spMkLst>
            <pc:docMk/>
            <pc:sldMk cId="1821698731" sldId="318"/>
            <ac:spMk id="17" creationId="{928F64C6-FE22-4FC1-A763-DFCC514811BD}"/>
          </ac:spMkLst>
        </pc:spChg>
        <pc:picChg chg="add mod">
          <ac:chgData name="Timothy Hogan" userId="5d411baa44de1800" providerId="LiveId" clId="{26F7FB1E-D800-4FF6-9E7D-2BEA2D911BA9}" dt="2020-02-03T21:09:37.472" v="6794" actId="26606"/>
          <ac:picMkLst>
            <pc:docMk/>
            <pc:sldMk cId="1821698731" sldId="318"/>
            <ac:picMk id="4" creationId="{4575DE98-CEA2-4FF9-8074-54091CDC8DFC}"/>
          </ac:picMkLst>
        </pc:picChg>
        <pc:picChg chg="add mod ord modCrop">
          <ac:chgData name="Timothy Hogan" userId="5d411baa44de1800" providerId="LiveId" clId="{26F7FB1E-D800-4FF6-9E7D-2BEA2D911BA9}" dt="2020-02-03T21:09:37.472" v="6794" actId="26606"/>
          <ac:picMkLst>
            <pc:docMk/>
            <pc:sldMk cId="1821698731" sldId="318"/>
            <ac:picMk id="6" creationId="{B40C6D1B-A5F4-4581-8972-AA9E1F2714EE}"/>
          </ac:picMkLst>
        </pc:picChg>
        <pc:picChg chg="add mod modCrop">
          <ac:chgData name="Timothy Hogan" userId="5d411baa44de1800" providerId="LiveId" clId="{26F7FB1E-D800-4FF6-9E7D-2BEA2D911BA9}" dt="2020-02-03T21:09:37.472" v="6794" actId="26606"/>
          <ac:picMkLst>
            <pc:docMk/>
            <pc:sldMk cId="1821698731" sldId="318"/>
            <ac:picMk id="8" creationId="{F011D8B7-4754-4B42-BE47-1D7CEF28D58B}"/>
          </ac:picMkLst>
        </pc:picChg>
        <pc:picChg chg="add mod ord">
          <ac:chgData name="Timothy Hogan" userId="5d411baa44de1800" providerId="LiveId" clId="{26F7FB1E-D800-4FF6-9E7D-2BEA2D911BA9}" dt="2020-02-03T21:09:37.472" v="6794" actId="26606"/>
          <ac:picMkLst>
            <pc:docMk/>
            <pc:sldMk cId="1821698731" sldId="318"/>
            <ac:picMk id="10" creationId="{4D233A21-81AC-41EE-BAAA-C9767E319749}"/>
          </ac:picMkLst>
        </pc:picChg>
        <pc:picChg chg="add mod ord">
          <ac:chgData name="Timothy Hogan" userId="5d411baa44de1800" providerId="LiveId" clId="{26F7FB1E-D800-4FF6-9E7D-2BEA2D911BA9}" dt="2020-02-03T21:09:37.472" v="6794" actId="26606"/>
          <ac:picMkLst>
            <pc:docMk/>
            <pc:sldMk cId="1821698731" sldId="318"/>
            <ac:picMk id="12" creationId="{560B04D9-89EF-4253-A85C-C8B9EA8D6738}"/>
          </ac:picMkLst>
        </pc:picChg>
        <pc:picChg chg="add del mod">
          <ac:chgData name="Timothy Hogan" userId="5d411baa44de1800" providerId="LiveId" clId="{26F7FB1E-D800-4FF6-9E7D-2BEA2D911BA9}" dt="2020-02-03T21:09:18.042" v="6791" actId="478"/>
          <ac:picMkLst>
            <pc:docMk/>
            <pc:sldMk cId="1821698731" sldId="318"/>
            <ac:picMk id="15" creationId="{D4518C32-1704-48E3-A7F2-ACEF249A8081}"/>
          </ac:picMkLst>
        </pc:picChg>
        <pc:cxnChg chg="add del">
          <ac:chgData name="Timothy Hogan" userId="5d411baa44de1800" providerId="LiveId" clId="{26F7FB1E-D800-4FF6-9E7D-2BEA2D911BA9}" dt="2020-02-03T21:09:37.472" v="6794" actId="26606"/>
          <ac:cxnSpMkLst>
            <pc:docMk/>
            <pc:sldMk cId="1821698731" sldId="318"/>
            <ac:cxnSpMk id="19" creationId="{5C34627B-48E6-4F4D-B843-97717A86B490}"/>
          </ac:cxnSpMkLst>
        </pc:cxnChg>
      </pc:sldChg>
      <pc:sldChg chg="addSp delSp modSp add modAnim">
        <pc:chgData name="Timothy Hogan" userId="5d411baa44de1800" providerId="LiveId" clId="{26F7FB1E-D800-4FF6-9E7D-2BEA2D911BA9}" dt="2020-02-03T21:52:58.307" v="7357" actId="1035"/>
        <pc:sldMkLst>
          <pc:docMk/>
          <pc:sldMk cId="1498658145" sldId="319"/>
        </pc:sldMkLst>
        <pc:spChg chg="del mod">
          <ac:chgData name="Timothy Hogan" userId="5d411baa44de1800" providerId="LiveId" clId="{26F7FB1E-D800-4FF6-9E7D-2BEA2D911BA9}" dt="2020-02-03T21:15:11.218" v="6904"/>
          <ac:spMkLst>
            <pc:docMk/>
            <pc:sldMk cId="1498658145" sldId="319"/>
            <ac:spMk id="2" creationId="{30BCE044-FF5B-4E25-941A-4F8B8CC411CF}"/>
          </ac:spMkLst>
        </pc:spChg>
        <pc:spChg chg="del">
          <ac:chgData name="Timothy Hogan" userId="5d411baa44de1800" providerId="LiveId" clId="{26F7FB1E-D800-4FF6-9E7D-2BEA2D911BA9}" dt="2020-02-03T21:10:09.365" v="6798"/>
          <ac:spMkLst>
            <pc:docMk/>
            <pc:sldMk cId="1498658145" sldId="319"/>
            <ac:spMk id="3" creationId="{266F4ADA-4068-425C-9505-6A472FD8DB59}"/>
          </ac:spMkLst>
        </pc:spChg>
        <pc:spChg chg="add mod ord">
          <ac:chgData name="Timothy Hogan" userId="5d411baa44de1800" providerId="LiveId" clId="{26F7FB1E-D800-4FF6-9E7D-2BEA2D911BA9}" dt="2020-02-03T21:50:12.712" v="7239" actId="167"/>
          <ac:spMkLst>
            <pc:docMk/>
            <pc:sldMk cId="1498658145" sldId="319"/>
            <ac:spMk id="14" creationId="{B9763E79-91DC-49FF-923F-76B9D96C8C5C}"/>
          </ac:spMkLst>
        </pc:spChg>
        <pc:picChg chg="add mod ord">
          <ac:chgData name="Timothy Hogan" userId="5d411baa44de1800" providerId="LiveId" clId="{26F7FB1E-D800-4FF6-9E7D-2BEA2D911BA9}" dt="2020-02-03T21:52:58.307" v="7357" actId="1035"/>
          <ac:picMkLst>
            <pc:docMk/>
            <pc:sldMk cId="1498658145" sldId="319"/>
            <ac:picMk id="5" creationId="{52267A2C-CD7D-4EB6-809F-20EDC36A62D4}"/>
          </ac:picMkLst>
        </pc:picChg>
        <pc:picChg chg="add mod ord">
          <ac:chgData name="Timothy Hogan" userId="5d411baa44de1800" providerId="LiveId" clId="{26F7FB1E-D800-4FF6-9E7D-2BEA2D911BA9}" dt="2020-02-03T21:52:58.307" v="7357" actId="1035"/>
          <ac:picMkLst>
            <pc:docMk/>
            <pc:sldMk cId="1498658145" sldId="319"/>
            <ac:picMk id="7" creationId="{02D34A5C-F011-4758-B5EA-D4C2E3CC139E}"/>
          </ac:picMkLst>
        </pc:picChg>
        <pc:picChg chg="add mod ord">
          <ac:chgData name="Timothy Hogan" userId="5d411baa44de1800" providerId="LiveId" clId="{26F7FB1E-D800-4FF6-9E7D-2BEA2D911BA9}" dt="2020-02-03T21:52:58.307" v="7357" actId="1035"/>
          <ac:picMkLst>
            <pc:docMk/>
            <pc:sldMk cId="1498658145" sldId="319"/>
            <ac:picMk id="9" creationId="{1AC9F3E0-0C29-4A17-97C2-59503AAA3EB8}"/>
          </ac:picMkLst>
        </pc:picChg>
        <pc:picChg chg="add mod ord">
          <ac:chgData name="Timothy Hogan" userId="5d411baa44de1800" providerId="LiveId" clId="{26F7FB1E-D800-4FF6-9E7D-2BEA2D911BA9}" dt="2020-02-03T21:52:40.730" v="7351" actId="1076"/>
          <ac:picMkLst>
            <pc:docMk/>
            <pc:sldMk cId="1498658145" sldId="319"/>
            <ac:picMk id="11" creationId="{EEC0EA6C-3EEB-469D-98E4-50F4E7D9097F}"/>
          </ac:picMkLst>
        </pc:picChg>
        <pc:picChg chg="add mod">
          <ac:chgData name="Timothy Hogan" userId="5d411baa44de1800" providerId="LiveId" clId="{26F7FB1E-D800-4FF6-9E7D-2BEA2D911BA9}" dt="2020-02-03T21:52:46.004" v="7352" actId="465"/>
          <ac:picMkLst>
            <pc:docMk/>
            <pc:sldMk cId="1498658145" sldId="319"/>
            <ac:picMk id="13" creationId="{89DA3D8B-B93B-4136-B2BF-9DBA3E547692}"/>
          </ac:picMkLst>
        </pc:picChg>
      </pc:sldChg>
      <pc:sldChg chg="modSp add del">
        <pc:chgData name="Timothy Hogan" userId="5d411baa44de1800" providerId="LiveId" clId="{26F7FB1E-D800-4FF6-9E7D-2BEA2D911BA9}" dt="2020-02-05T04:11:20.693" v="7760" actId="47"/>
        <pc:sldMkLst>
          <pc:docMk/>
          <pc:sldMk cId="1105274334" sldId="320"/>
        </pc:sldMkLst>
        <pc:spChg chg="mod">
          <ac:chgData name="Timothy Hogan" userId="5d411baa44de1800" providerId="LiveId" clId="{26F7FB1E-D800-4FF6-9E7D-2BEA2D911BA9}" dt="2020-02-05T04:10:19.066" v="7683" actId="20577"/>
          <ac:spMkLst>
            <pc:docMk/>
            <pc:sldMk cId="1105274334" sldId="320"/>
            <ac:spMk id="2" creationId="{C4BA0EDD-5DDE-4C11-8AEB-167C08541D85}"/>
          </ac:spMkLst>
        </pc:spChg>
        <pc:spChg chg="mod">
          <ac:chgData name="Timothy Hogan" userId="5d411baa44de1800" providerId="LiveId" clId="{26F7FB1E-D800-4FF6-9E7D-2BEA2D911BA9}" dt="2020-02-05T04:11:04.859" v="7759" actId="20577"/>
          <ac:spMkLst>
            <pc:docMk/>
            <pc:sldMk cId="1105274334" sldId="320"/>
            <ac:spMk id="3" creationId="{A7D12296-9ECC-45DB-B9D9-126E1AB9373E}"/>
          </ac:spMkLst>
        </pc:spChg>
      </pc:sldChg>
      <pc:sldChg chg="addSp delSp modSp add modAnim">
        <pc:chgData name="Timothy Hogan" userId="5d411baa44de1800" providerId="LiveId" clId="{26F7FB1E-D800-4FF6-9E7D-2BEA2D911BA9}" dt="2020-02-06T15:05:37.383" v="8015"/>
        <pc:sldMkLst>
          <pc:docMk/>
          <pc:sldMk cId="2706360285" sldId="320"/>
        </pc:sldMkLst>
        <pc:spChg chg="del">
          <ac:chgData name="Timothy Hogan" userId="5d411baa44de1800" providerId="LiveId" clId="{26F7FB1E-D800-4FF6-9E7D-2BEA2D911BA9}" dt="2020-02-06T15:01:50.889" v="7967" actId="478"/>
          <ac:spMkLst>
            <pc:docMk/>
            <pc:sldMk cId="2706360285" sldId="320"/>
            <ac:spMk id="7" creationId="{15BCFCA2-393B-4DC8-ACC6-0F425ACABE7F}"/>
          </ac:spMkLst>
        </pc:spChg>
        <pc:spChg chg="add mod">
          <ac:chgData name="Timothy Hogan" userId="5d411baa44de1800" providerId="LiveId" clId="{26F7FB1E-D800-4FF6-9E7D-2BEA2D911BA9}" dt="2020-02-06T15:03:08.735" v="7990" actId="403"/>
          <ac:spMkLst>
            <pc:docMk/>
            <pc:sldMk cId="2706360285" sldId="320"/>
            <ac:spMk id="10" creationId="{1F47B0E7-2960-472B-B193-D5320A796880}"/>
          </ac:spMkLst>
        </pc:spChg>
        <pc:spChg chg="add mod">
          <ac:chgData name="Timothy Hogan" userId="5d411baa44de1800" providerId="LiveId" clId="{26F7FB1E-D800-4FF6-9E7D-2BEA2D911BA9}" dt="2020-02-06T15:05:09.980" v="8011" actId="122"/>
          <ac:spMkLst>
            <pc:docMk/>
            <pc:sldMk cId="2706360285" sldId="320"/>
            <ac:spMk id="14" creationId="{AECB1091-F090-45F8-A08A-954684D32953}"/>
          </ac:spMkLst>
        </pc:spChg>
        <pc:spChg chg="del">
          <ac:chgData name="Timothy Hogan" userId="5d411baa44de1800" providerId="LiveId" clId="{26F7FB1E-D800-4FF6-9E7D-2BEA2D911BA9}" dt="2020-02-06T15:00:21.748" v="7914" actId="478"/>
          <ac:spMkLst>
            <pc:docMk/>
            <pc:sldMk cId="2706360285" sldId="320"/>
            <ac:spMk id="19" creationId="{57502128-F9E2-4B73-BBAE-CA1D29C71A9F}"/>
          </ac:spMkLst>
        </pc:spChg>
        <pc:grpChg chg="add mod">
          <ac:chgData name="Timothy Hogan" userId="5d411baa44de1800" providerId="LiveId" clId="{26F7FB1E-D800-4FF6-9E7D-2BEA2D911BA9}" dt="2020-02-06T15:03:51.390" v="8004" actId="164"/>
          <ac:grpSpMkLst>
            <pc:docMk/>
            <pc:sldMk cId="2706360285" sldId="320"/>
            <ac:grpSpMk id="3" creationId="{08016931-17A5-4037-978A-F4D71C01F251}"/>
          </ac:grpSpMkLst>
        </pc:grpChg>
        <pc:picChg chg="mod">
          <ac:chgData name="Timothy Hogan" userId="5d411baa44de1800" providerId="LiveId" clId="{26F7FB1E-D800-4FF6-9E7D-2BEA2D911BA9}" dt="2020-02-06T15:00:58.385" v="7916" actId="732"/>
          <ac:picMkLst>
            <pc:docMk/>
            <pc:sldMk cId="2706360285" sldId="320"/>
            <ac:picMk id="5" creationId="{B62A1B45-6755-4BEB-99EB-4366229E10D6}"/>
          </ac:picMkLst>
        </pc:picChg>
        <pc:picChg chg="add mod">
          <ac:chgData name="Timothy Hogan" userId="5d411baa44de1800" providerId="LiveId" clId="{26F7FB1E-D800-4FF6-9E7D-2BEA2D911BA9}" dt="2020-02-06T15:03:18.306" v="7992" actId="1076"/>
          <ac:picMkLst>
            <pc:docMk/>
            <pc:sldMk cId="2706360285" sldId="320"/>
            <ac:picMk id="11" creationId="{B2C7D763-4046-4F14-984C-BF872B46205C}"/>
          </ac:picMkLst>
        </pc:picChg>
        <pc:picChg chg="add mod">
          <ac:chgData name="Timothy Hogan" userId="5d411baa44de1800" providerId="LiveId" clId="{26F7FB1E-D800-4FF6-9E7D-2BEA2D911BA9}" dt="2020-02-06T15:03:51.390" v="8004" actId="164"/>
          <ac:picMkLst>
            <pc:docMk/>
            <pc:sldMk cId="2706360285" sldId="320"/>
            <ac:picMk id="12" creationId="{BAB0347E-619B-4134-A5FE-66CC1D0A5758}"/>
          </ac:picMkLst>
        </pc:picChg>
        <pc:cxnChg chg="add mod">
          <ac:chgData name="Timothy Hogan" userId="5d411baa44de1800" providerId="LiveId" clId="{26F7FB1E-D800-4FF6-9E7D-2BEA2D911BA9}" dt="2020-02-06T15:04:18.883" v="8007" actId="1582"/>
          <ac:cxnSpMkLst>
            <pc:docMk/>
            <pc:sldMk cId="2706360285" sldId="320"/>
            <ac:cxnSpMk id="8" creationId="{C15D0DFB-CFA4-4108-BFB7-2AABEB812EB8}"/>
          </ac:cxnSpMkLst>
        </pc:cxnChg>
        <pc:cxnChg chg="add mod">
          <ac:chgData name="Timothy Hogan" userId="5d411baa44de1800" providerId="LiveId" clId="{26F7FB1E-D800-4FF6-9E7D-2BEA2D911BA9}" dt="2020-02-06T15:04:31.832" v="8010" actId="14100"/>
          <ac:cxnSpMkLst>
            <pc:docMk/>
            <pc:sldMk cId="2706360285" sldId="320"/>
            <ac:cxnSpMk id="17" creationId="{EAD92D55-D91A-49C2-9D20-FC4E6E97E4F6}"/>
          </ac:cxnSpMkLst>
        </pc:cxnChg>
      </pc:sldChg>
      <pc:sldChg chg="add">
        <pc:chgData name="Timothy Hogan" userId="5d411baa44de1800" providerId="LiveId" clId="{26F7FB1E-D800-4FF6-9E7D-2BEA2D911BA9}" dt="2020-02-06T15:10:29.620" v="8017"/>
        <pc:sldMkLst>
          <pc:docMk/>
          <pc:sldMk cId="3252310800" sldId="321"/>
        </pc:sldMkLst>
      </pc:sldChg>
      <pc:sldMasterChg chg="modSldLayout">
        <pc:chgData name="Timothy Hogan" userId="5d411baa44de1800" providerId="LiveId" clId="{26F7FB1E-D800-4FF6-9E7D-2BEA2D911BA9}" dt="2020-01-29T22:17:09.867" v="4771" actId="166"/>
        <pc:sldMasterMkLst>
          <pc:docMk/>
          <pc:sldMasterMk cId="2037783931" sldId="2147483648"/>
        </pc:sldMasterMkLst>
        <pc:sldLayoutChg chg="addSp">
          <pc:chgData name="Timothy Hogan" userId="5d411baa44de1800" providerId="LiveId" clId="{26F7FB1E-D800-4FF6-9E7D-2BEA2D911BA9}" dt="2020-01-21T21:49:27.501" v="689"/>
          <pc:sldLayoutMkLst>
            <pc:docMk/>
            <pc:sldMasterMk cId="2037783931" sldId="2147483648"/>
            <pc:sldLayoutMk cId="3804075730" sldId="2147483649"/>
          </pc:sldLayoutMkLst>
          <pc:cxnChg chg="add">
            <ac:chgData name="Timothy Hogan" userId="5d411baa44de1800" providerId="LiveId" clId="{26F7FB1E-D800-4FF6-9E7D-2BEA2D911BA9}" dt="2020-01-21T21:49:27.501" v="689"/>
            <ac:cxnSpMkLst>
              <pc:docMk/>
              <pc:sldMasterMk cId="2037783931" sldId="2147483648"/>
              <pc:sldLayoutMk cId="3804075730" sldId="2147483649"/>
              <ac:cxnSpMk id="7" creationId="{3AE031D9-E502-44F5-B37D-810089C40D6E}"/>
            </ac:cxnSpMkLst>
          </pc:cxnChg>
        </pc:sldLayoutChg>
        <pc:sldLayoutChg chg="modSp">
          <pc:chgData name="Timothy Hogan" userId="5d411baa44de1800" providerId="LiveId" clId="{26F7FB1E-D800-4FF6-9E7D-2BEA2D911BA9}" dt="2020-01-29T22:17:09.867" v="4771" actId="166"/>
          <pc:sldLayoutMkLst>
            <pc:docMk/>
            <pc:sldMasterMk cId="2037783931" sldId="2147483648"/>
            <pc:sldLayoutMk cId="1151184232" sldId="2147483650"/>
          </pc:sldLayoutMkLst>
          <pc:cxnChg chg="ord">
            <ac:chgData name="Timothy Hogan" userId="5d411baa44de1800" providerId="LiveId" clId="{26F7FB1E-D800-4FF6-9E7D-2BEA2D911BA9}" dt="2020-01-29T22:17:09.867" v="4771" actId="166"/>
            <ac:cxnSpMkLst>
              <pc:docMk/>
              <pc:sldMasterMk cId="2037783931" sldId="2147483648"/>
              <pc:sldLayoutMk cId="1151184232" sldId="2147483650"/>
              <ac:cxnSpMk id="11" creationId="{00000000-0000-0000-0000-000000000000}"/>
            </ac:cxnSpMkLst>
          </pc:cxnChg>
        </pc:sldLayoutChg>
        <pc:sldLayoutChg chg="addSp modSp">
          <pc:chgData name="Timothy Hogan" userId="5d411baa44de1800" providerId="LiveId" clId="{26F7FB1E-D800-4FF6-9E7D-2BEA2D911BA9}" dt="2020-01-21T21:51:12.481" v="729" actId="1076"/>
          <pc:sldLayoutMkLst>
            <pc:docMk/>
            <pc:sldMasterMk cId="2037783931" sldId="2147483648"/>
            <pc:sldLayoutMk cId="3507688277" sldId="2147483651"/>
          </pc:sldLayoutMkLst>
          <pc:cxnChg chg="add mod">
            <ac:chgData name="Timothy Hogan" userId="5d411baa44de1800" providerId="LiveId" clId="{26F7FB1E-D800-4FF6-9E7D-2BEA2D911BA9}" dt="2020-01-21T21:51:12.481" v="729" actId="1076"/>
            <ac:cxnSpMkLst>
              <pc:docMk/>
              <pc:sldMasterMk cId="2037783931" sldId="2147483648"/>
              <pc:sldLayoutMk cId="3507688277" sldId="2147483651"/>
              <ac:cxnSpMk id="7" creationId="{0B12B216-4E51-407B-8FF7-4870E679451B}"/>
            </ac:cxnSpMkLst>
          </pc:cxnChg>
        </pc:sldLayoutChg>
      </pc:sldMasterChg>
    </pc:docChg>
  </pc:docChgLst>
  <pc:docChgLst>
    <pc:chgData name="Timothy Hogan" userId="5d411baa44de1800" providerId="LiveId" clId="{BD9FF67C-8D99-45F9-AEC7-4756C04806EB}"/>
    <pc:docChg chg="undo custSel mod addSld delSld modSld modMainMaster">
      <pc:chgData name="Timothy Hogan" userId="5d411baa44de1800" providerId="LiveId" clId="{BD9FF67C-8D99-45F9-AEC7-4756C04806EB}" dt="2020-04-24T15:25:18.216" v="1166" actId="1035"/>
      <pc:docMkLst>
        <pc:docMk/>
      </pc:docMkLst>
      <pc:sldChg chg="del">
        <pc:chgData name="Timothy Hogan" userId="5d411baa44de1800" providerId="LiveId" clId="{BD9FF67C-8D99-45F9-AEC7-4756C04806EB}" dt="2020-04-22T20:56:31.810" v="1" actId="47"/>
        <pc:sldMkLst>
          <pc:docMk/>
          <pc:sldMk cId="4030615128" sldId="256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131992067" sldId="257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864797989" sldId="271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936704245" sldId="272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3257328828" sldId="273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476998339" sldId="274"/>
        </pc:sldMkLst>
      </pc:sldChg>
      <pc:sldChg chg="delSp del">
        <pc:chgData name="Timothy Hogan" userId="5d411baa44de1800" providerId="LiveId" clId="{BD9FF67C-8D99-45F9-AEC7-4756C04806EB}" dt="2020-04-22T20:57:24.231" v="17" actId="2696"/>
        <pc:sldMkLst>
          <pc:docMk/>
          <pc:sldMk cId="4136861076" sldId="295"/>
        </pc:sldMkLst>
        <pc:spChg chg="del">
          <ac:chgData name="Timothy Hogan" userId="5d411baa44de1800" providerId="LiveId" clId="{BD9FF67C-8D99-45F9-AEC7-4756C04806EB}" dt="2020-04-22T20:56:39.680" v="2" actId="21"/>
          <ac:spMkLst>
            <pc:docMk/>
            <pc:sldMk cId="4136861076" sldId="295"/>
            <ac:spMk id="5" creationId="{00000000-0000-0000-0000-000000000000}"/>
          </ac:spMkLst>
        </pc:spChg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092791502" sldId="296"/>
        </pc:sldMkLst>
      </pc:sldChg>
      <pc:sldChg chg="addSp delSp modSp mod setBg delAnim">
        <pc:chgData name="Timothy Hogan" userId="5d411baa44de1800" providerId="LiveId" clId="{BD9FF67C-8D99-45F9-AEC7-4756C04806EB}" dt="2020-04-24T15:25:18.216" v="1166" actId="1035"/>
        <pc:sldMkLst>
          <pc:docMk/>
          <pc:sldMk cId="3146496050" sldId="297"/>
        </pc:sldMkLst>
        <pc:spChg chg="del mod">
          <ac:chgData name="Timothy Hogan" userId="5d411baa44de1800" providerId="LiveId" clId="{BD9FF67C-8D99-45F9-AEC7-4756C04806EB}" dt="2020-04-23T12:28:06.437" v="28"/>
          <ac:spMkLst>
            <pc:docMk/>
            <pc:sldMk cId="3146496050" sldId="297"/>
            <ac:spMk id="2" creationId="{EC49C63D-9BD6-47C0-869F-1A5FB4E5C127}"/>
          </ac:spMkLst>
        </pc:spChg>
        <pc:spChg chg="add mod">
          <ac:chgData name="Timothy Hogan" userId="5d411baa44de1800" providerId="LiveId" clId="{BD9FF67C-8D99-45F9-AEC7-4756C04806EB}" dt="2020-04-23T16:20:04.192" v="1122" actId="20577"/>
          <ac:spMkLst>
            <pc:docMk/>
            <pc:sldMk cId="3146496050" sldId="297"/>
            <ac:spMk id="3" creationId="{05FB918D-91F8-4008-B4C8-30DF8768C6C2}"/>
          </ac:spMkLst>
        </pc:spChg>
        <pc:spChg chg="del">
          <ac:chgData name="Timothy Hogan" userId="5d411baa44de1800" providerId="LiveId" clId="{BD9FF67C-8D99-45F9-AEC7-4756C04806EB}" dt="2020-04-22T20:56:46.634" v="5" actId="478"/>
          <ac:spMkLst>
            <pc:docMk/>
            <pc:sldMk cId="3146496050" sldId="297"/>
            <ac:spMk id="3" creationId="{8A0ED8DA-C5CA-4426-B066-FDA4DB907A8B}"/>
          </ac:spMkLst>
        </pc:spChg>
        <pc:spChg chg="add mod">
          <ac:chgData name="Timothy Hogan" userId="5d411baa44de1800" providerId="LiveId" clId="{BD9FF67C-8D99-45F9-AEC7-4756C04806EB}" dt="2020-04-23T16:18:21.611" v="1042" actId="115"/>
          <ac:spMkLst>
            <pc:docMk/>
            <pc:sldMk cId="3146496050" sldId="297"/>
            <ac:spMk id="4" creationId="{0EB50872-EB76-4893-A918-636996297D7C}"/>
          </ac:spMkLst>
        </pc:spChg>
        <pc:spChg chg="add del mod">
          <ac:chgData name="Timothy Hogan" userId="5d411baa44de1800" providerId="LiveId" clId="{BD9FF67C-8D99-45F9-AEC7-4756C04806EB}" dt="2020-04-23T15:54:37.897" v="695" actId="478"/>
          <ac:spMkLst>
            <pc:docMk/>
            <pc:sldMk cId="3146496050" sldId="297"/>
            <ac:spMk id="5" creationId="{B73FF85A-2C46-4A5D-B392-FF42E4C07629}"/>
          </ac:spMkLst>
        </pc:spChg>
        <pc:spChg chg="add del mod">
          <ac:chgData name="Timothy Hogan" userId="5d411baa44de1800" providerId="LiveId" clId="{BD9FF67C-8D99-45F9-AEC7-4756C04806EB}" dt="2020-04-22T20:56:48.548" v="6" actId="478"/>
          <ac:spMkLst>
            <pc:docMk/>
            <pc:sldMk cId="3146496050" sldId="297"/>
            <ac:spMk id="7" creationId="{DE931C9F-94FE-4A9F-A89D-E20155A6FD25}"/>
          </ac:spMkLst>
        </pc:spChg>
        <pc:spChg chg="add del mod">
          <ac:chgData name="Timothy Hogan" userId="5d411baa44de1800" providerId="LiveId" clId="{BD9FF67C-8D99-45F9-AEC7-4756C04806EB}" dt="2020-04-23T12:27:59.258" v="27" actId="478"/>
          <ac:spMkLst>
            <pc:docMk/>
            <pc:sldMk cId="3146496050" sldId="297"/>
            <ac:spMk id="8" creationId="{4FC8C97A-ED81-4C0F-8932-375406D6121A}"/>
          </ac:spMkLst>
        </pc:spChg>
        <pc:spChg chg="mod">
          <ac:chgData name="Timothy Hogan" userId="5d411baa44de1800" providerId="LiveId" clId="{BD9FF67C-8D99-45F9-AEC7-4756C04806EB}" dt="2020-04-23T15:49:13.955" v="642" actId="1076"/>
          <ac:spMkLst>
            <pc:docMk/>
            <pc:sldMk cId="3146496050" sldId="297"/>
            <ac:spMk id="12" creationId="{4B9A3DA1-B9EA-4AA6-8035-23CC7D3F2324}"/>
          </ac:spMkLst>
        </pc:spChg>
        <pc:spChg chg="add del mod ord">
          <ac:chgData name="Timothy Hogan" userId="5d411baa44de1800" providerId="LiveId" clId="{BD9FF67C-8D99-45F9-AEC7-4756C04806EB}" dt="2020-04-23T15:55:17.785" v="700" actId="478"/>
          <ac:spMkLst>
            <pc:docMk/>
            <pc:sldMk cId="3146496050" sldId="297"/>
            <ac:spMk id="62" creationId="{25D2A359-7A72-44E7-A23D-407D24462353}"/>
          </ac:spMkLst>
        </pc:spChg>
        <pc:spChg chg="add mod">
          <ac:chgData name="Timothy Hogan" userId="5d411baa44de1800" providerId="LiveId" clId="{BD9FF67C-8D99-45F9-AEC7-4756C04806EB}" dt="2020-04-23T18:38:44.251" v="1140" actId="1038"/>
          <ac:spMkLst>
            <pc:docMk/>
            <pc:sldMk cId="3146496050" sldId="297"/>
            <ac:spMk id="99" creationId="{CB1C3682-6947-43C1-A784-90DDFE480A2A}"/>
          </ac:spMkLst>
        </pc:spChg>
        <pc:spChg chg="add del mod ord">
          <ac:chgData name="Timothy Hogan" userId="5d411baa44de1800" providerId="LiveId" clId="{BD9FF67C-8D99-45F9-AEC7-4756C04806EB}" dt="2020-04-23T16:06:16.911" v="863" actId="478"/>
          <ac:spMkLst>
            <pc:docMk/>
            <pc:sldMk cId="3146496050" sldId="297"/>
            <ac:spMk id="100" creationId="{BB1085D9-7A40-49B3-B87F-685480F1801A}"/>
          </ac:spMkLst>
        </pc:spChg>
        <pc:spChg chg="add mod">
          <ac:chgData name="Timothy Hogan" userId="5d411baa44de1800" providerId="LiveId" clId="{BD9FF67C-8D99-45F9-AEC7-4756C04806EB}" dt="2020-04-23T16:19:09.855" v="1065" actId="1037"/>
          <ac:spMkLst>
            <pc:docMk/>
            <pc:sldMk cId="3146496050" sldId="297"/>
            <ac:spMk id="101" creationId="{1DC9ECD1-C112-49E0-924A-7418FB8A5DD9}"/>
          </ac:spMkLst>
        </pc:spChg>
        <pc:spChg chg="add del mod ord">
          <ac:chgData name="Timothy Hogan" userId="5d411baa44de1800" providerId="LiveId" clId="{BD9FF67C-8D99-45F9-AEC7-4756C04806EB}" dt="2020-04-23T16:06:49.069" v="869" actId="478"/>
          <ac:spMkLst>
            <pc:docMk/>
            <pc:sldMk cId="3146496050" sldId="297"/>
            <ac:spMk id="102" creationId="{49F803F1-2ADB-491A-B1FF-F97C9BCBCEF2}"/>
          </ac:spMkLst>
        </pc:spChg>
        <pc:spChg chg="add del">
          <ac:chgData name="Timothy Hogan" userId="5d411baa44de1800" providerId="LiveId" clId="{BD9FF67C-8D99-45F9-AEC7-4756C04806EB}" dt="2020-04-23T16:02:00.754" v="723" actId="26606"/>
          <ac:spMkLst>
            <pc:docMk/>
            <pc:sldMk cId="3146496050" sldId="297"/>
            <ac:spMk id="103" creationId="{E02F3C71-C981-4614-98EA-D6C494F8091E}"/>
          </ac:spMkLst>
        </pc:spChg>
        <pc:grpChg chg="add del mod">
          <ac:chgData name="Timothy Hogan" userId="5d411baa44de1800" providerId="LiveId" clId="{BD9FF67C-8D99-45F9-AEC7-4756C04806EB}" dt="2020-04-23T15:51:20.597" v="661" actId="478"/>
          <ac:grpSpMkLst>
            <pc:docMk/>
            <pc:sldMk cId="3146496050" sldId="297"/>
            <ac:grpSpMk id="7" creationId="{D3797669-FAAC-42DA-9FB8-9FACA09912C2}"/>
          </ac:grpSpMkLst>
        </pc:grpChg>
        <pc:grpChg chg="add del mod">
          <ac:chgData name="Timothy Hogan" userId="5d411baa44de1800" providerId="LiveId" clId="{BD9FF67C-8D99-45F9-AEC7-4756C04806EB}" dt="2020-04-23T15:52:45.929" v="675"/>
          <ac:grpSpMkLst>
            <pc:docMk/>
            <pc:sldMk cId="3146496050" sldId="297"/>
            <ac:grpSpMk id="33" creationId="{0EAEF0FD-E342-4778-AB4A-A30E8F0942C1}"/>
          </ac:grpSpMkLst>
        </pc:grpChg>
        <pc:grpChg chg="add del">
          <ac:chgData name="Timothy Hogan" userId="5d411baa44de1800" providerId="LiveId" clId="{BD9FF67C-8D99-45F9-AEC7-4756C04806EB}" dt="2020-04-23T15:59:29.011" v="708"/>
          <ac:grpSpMkLst>
            <pc:docMk/>
            <pc:sldMk cId="3146496050" sldId="297"/>
            <ac:grpSpMk id="64" creationId="{FFAEA61E-B602-4735-9D88-58D128E3A515}"/>
          </ac:grpSpMkLst>
        </pc:grpChg>
        <pc:picChg chg="mod">
          <ac:chgData name="Timothy Hogan" userId="5d411baa44de1800" providerId="LiveId" clId="{BD9FF67C-8D99-45F9-AEC7-4756C04806EB}" dt="2020-04-23T18:38:38.240" v="1129" actId="14100"/>
          <ac:picMkLst>
            <pc:docMk/>
            <pc:sldMk cId="3146496050" sldId="297"/>
            <ac:picMk id="2" creationId="{6AD8EE98-A14D-4B85-8C63-CCCEAC996817}"/>
          </ac:picMkLst>
        </pc:picChg>
        <pc:picChg chg="del">
          <ac:chgData name="Timothy Hogan" userId="5d411baa44de1800" providerId="LiveId" clId="{BD9FF67C-8D99-45F9-AEC7-4756C04806EB}" dt="2020-04-22T20:56:44.534" v="4" actId="478"/>
          <ac:picMkLst>
            <pc:docMk/>
            <pc:sldMk cId="3146496050" sldId="297"/>
            <ac:picMk id="4" creationId="{E9DB6F52-CE06-41CF-9F69-099D4FA7852D}"/>
          </ac:picMkLst>
        </pc:picChg>
        <pc:picChg chg="mod">
          <ac:chgData name="Timothy Hogan" userId="5d411baa44de1800" providerId="LiveId" clId="{BD9FF67C-8D99-45F9-AEC7-4756C04806EB}" dt="2020-04-24T15:25:18.216" v="1166" actId="1035"/>
          <ac:picMkLst>
            <pc:docMk/>
            <pc:sldMk cId="3146496050" sldId="297"/>
            <ac:picMk id="5" creationId="{7742F4BA-2575-4CF2-A9FA-E8A484B1097A}"/>
          </ac:picMkLst>
        </pc:picChg>
        <pc:picChg chg="del mod ord">
          <ac:chgData name="Timothy Hogan" userId="5d411baa44de1800" providerId="LiveId" clId="{BD9FF67C-8D99-45F9-AEC7-4756C04806EB}" dt="2020-04-23T15:59:39.332" v="710" actId="478"/>
          <ac:picMkLst>
            <pc:docMk/>
            <pc:sldMk cId="3146496050" sldId="297"/>
            <ac:picMk id="6" creationId="{5C5467F7-30CE-4636-8AAC-90F5340173E1}"/>
          </ac:picMkLst>
        </pc:picChg>
        <pc:picChg chg="del mod">
          <ac:chgData name="Timothy Hogan" userId="5d411baa44de1800" providerId="LiveId" clId="{BD9FF67C-8D99-45F9-AEC7-4756C04806EB}" dt="2020-04-23T15:52:31.595" v="671" actId="478"/>
          <ac:picMkLst>
            <pc:docMk/>
            <pc:sldMk cId="3146496050" sldId="297"/>
            <ac:picMk id="32" creationId="{EC091D98-3FCB-4E43-BB43-9A75D5F31327}"/>
          </ac:picMkLst>
        </pc:picChg>
        <pc:picChg chg="del mod">
          <ac:chgData name="Timothy Hogan" userId="5d411baa44de1800" providerId="LiveId" clId="{BD9FF67C-8D99-45F9-AEC7-4756C04806EB}" dt="2020-04-23T15:59:25.517" v="706" actId="478"/>
          <ac:picMkLst>
            <pc:docMk/>
            <pc:sldMk cId="3146496050" sldId="297"/>
            <ac:picMk id="61" creationId="{93AA0826-60F0-4611-9369-91364D7B49E4}"/>
          </ac:picMkLst>
        </pc:picChg>
        <pc:picChg chg="add mod ord">
          <ac:chgData name="Timothy Hogan" userId="5d411baa44de1800" providerId="LiveId" clId="{BD9FF67C-8D99-45F9-AEC7-4756C04806EB}" dt="2020-04-23T16:20:40.006" v="1123" actId="1076"/>
          <ac:picMkLst>
            <pc:docMk/>
            <pc:sldMk cId="3146496050" sldId="297"/>
            <ac:picMk id="63" creationId="{8A0F5D47-9F62-4C93-891A-10F6A1E5C7A4}"/>
          </ac:picMkLst>
        </pc:picChg>
        <pc:picChg chg="del mod">
          <ac:chgData name="Timothy Hogan" userId="5d411baa44de1800" providerId="LiveId" clId="{BD9FF67C-8D99-45F9-AEC7-4756C04806EB}" dt="2020-04-23T15:59:54.507" v="711" actId="478"/>
          <ac:picMkLst>
            <pc:docMk/>
            <pc:sldMk cId="3146496050" sldId="297"/>
            <ac:picMk id="96" creationId="{806DB371-AF62-49A2-89F5-072C3371BDA7}"/>
          </ac:picMkLst>
        </pc:picChg>
        <pc:picChg chg="del mod ord">
          <ac:chgData name="Timothy Hogan" userId="5d411baa44de1800" providerId="LiveId" clId="{BD9FF67C-8D99-45F9-AEC7-4756C04806EB}" dt="2020-04-24T15:25:13.215" v="1144" actId="478"/>
          <ac:picMkLst>
            <pc:docMk/>
            <pc:sldMk cId="3146496050" sldId="297"/>
            <ac:picMk id="97" creationId="{D8120792-4019-473E-B22E-3107372CFC7A}"/>
          </ac:picMkLst>
        </pc:picChg>
        <pc:picChg chg="del mod">
          <ac:chgData name="Timothy Hogan" userId="5d411baa44de1800" providerId="LiveId" clId="{BD9FF67C-8D99-45F9-AEC7-4756C04806EB}" dt="2020-04-23T18:38:10.938" v="1124" actId="478"/>
          <ac:picMkLst>
            <pc:docMk/>
            <pc:sldMk cId="3146496050" sldId="297"/>
            <ac:picMk id="98" creationId="{37E5C308-7ABB-48E2-B602-6C939A0AA2A3}"/>
          </ac:picMkLst>
        </pc:picChg>
      </pc:sldChg>
      <pc:sldChg chg="addSp delSp add del">
        <pc:chgData name="Timothy Hogan" userId="5d411baa44de1800" providerId="LiveId" clId="{BD9FF67C-8D99-45F9-AEC7-4756C04806EB}" dt="2020-04-23T15:59:11.207" v="705"/>
        <pc:sldMkLst>
          <pc:docMk/>
          <pc:sldMk cId="383364003" sldId="298"/>
        </pc:sldMkLst>
        <pc:grpChg chg="add del">
          <ac:chgData name="Timothy Hogan" userId="5d411baa44de1800" providerId="LiveId" clId="{BD9FF67C-8D99-45F9-AEC7-4756C04806EB}" dt="2020-04-23T15:59:10.737" v="704"/>
          <ac:grpSpMkLst>
            <pc:docMk/>
            <pc:sldMk cId="383364003" sldId="298"/>
            <ac:grpSpMk id="4" creationId="{178DAF2E-0BE2-4CC2-95A4-7014A35A26E7}"/>
          </ac:grpSpMkLst>
        </pc:grpChg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351147906" sldId="298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399456381" sldId="299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78987143" sldId="300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35022515" sldId="301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3455094315" sldId="302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4167202270" sldId="304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804168153" sldId="307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469289288" sldId="308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486266889" sldId="309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052424622" sldId="310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396592093" sldId="311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491255234" sldId="312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298533423" sldId="314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3875558097" sldId="315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46606661" sldId="316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027764365" sldId="317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1498658145" sldId="319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2706360285" sldId="320"/>
        </pc:sldMkLst>
      </pc:sldChg>
      <pc:sldChg chg="del">
        <pc:chgData name="Timothy Hogan" userId="5d411baa44de1800" providerId="LiveId" clId="{BD9FF67C-8D99-45F9-AEC7-4756C04806EB}" dt="2020-04-22T20:56:27.675" v="0" actId="47"/>
        <pc:sldMkLst>
          <pc:docMk/>
          <pc:sldMk cId="3252310800" sldId="321"/>
        </pc:sldMkLst>
      </pc:sldChg>
      <pc:sldMasterChg chg="modSldLayout">
        <pc:chgData name="Timothy Hogan" userId="5d411baa44de1800" providerId="LiveId" clId="{BD9FF67C-8D99-45F9-AEC7-4756C04806EB}" dt="2020-04-23T15:54:17.074" v="692" actId="21"/>
        <pc:sldMasterMkLst>
          <pc:docMk/>
          <pc:sldMasterMk cId="2037783931" sldId="2147483648"/>
        </pc:sldMasterMkLst>
        <pc:sldLayoutChg chg="delSp">
          <pc:chgData name="Timothy Hogan" userId="5d411baa44de1800" providerId="LiveId" clId="{BD9FF67C-8D99-45F9-AEC7-4756C04806EB}" dt="2020-04-23T15:54:17.074" v="692" actId="21"/>
          <pc:sldLayoutMkLst>
            <pc:docMk/>
            <pc:sldMasterMk cId="2037783931" sldId="2147483648"/>
            <pc:sldLayoutMk cId="1151184232" sldId="2147483650"/>
          </pc:sldLayoutMkLst>
          <pc:picChg chg="del">
            <ac:chgData name="Timothy Hogan" userId="5d411baa44de1800" providerId="LiveId" clId="{BD9FF67C-8D99-45F9-AEC7-4756C04806EB}" dt="2020-04-23T15:54:17.074" v="692" actId="21"/>
            <ac:picMkLst>
              <pc:docMk/>
              <pc:sldMasterMk cId="2037783931" sldId="2147483648"/>
              <pc:sldLayoutMk cId="1151184232" sldId="2147483650"/>
              <ac:picMk id="8" creationId="{00000000-0000-0000-0000-000000000000}"/>
            </ac:picMkLst>
          </pc:picChg>
        </pc:sldLayoutChg>
      </pc:sldMasterChg>
    </pc:docChg>
  </pc:docChgLst>
  <pc:docChgLst>
    <pc:chgData name="Timothy Hogan" userId="5d411baa44de1800" providerId="LiveId" clId="{7D0670ED-F31C-4909-B0E2-C10B4393EC05}"/>
    <pc:docChg chg="modSld">
      <pc:chgData name="Timothy Hogan" userId="5d411baa44de1800" providerId="LiveId" clId="{7D0670ED-F31C-4909-B0E2-C10B4393EC05}" dt="2018-10-12T02:25:20.984" v="2" actId="1076"/>
      <pc:docMkLst>
        <pc:docMk/>
      </pc:docMkLst>
      <pc:sldChg chg="modSp">
        <pc:chgData name="Timothy Hogan" userId="5d411baa44de1800" providerId="LiveId" clId="{7D0670ED-F31C-4909-B0E2-C10B4393EC05}" dt="2018-10-12T01:28:38.909" v="0" actId="1076"/>
        <pc:sldMkLst>
          <pc:docMk/>
          <pc:sldMk cId="1864797989" sldId="271"/>
        </pc:sldMkLst>
        <pc:picChg chg="mod">
          <ac:chgData name="Timothy Hogan" userId="5d411baa44de1800" providerId="LiveId" clId="{7D0670ED-F31C-4909-B0E2-C10B4393EC05}" dt="2018-10-12T01:28:38.909" v="0" actId="1076"/>
          <ac:picMkLst>
            <pc:docMk/>
            <pc:sldMk cId="1864797989" sldId="271"/>
            <ac:picMk id="2" creationId="{00000000-0000-0000-0000-000000000000}"/>
          </ac:picMkLst>
        </pc:picChg>
      </pc:sldChg>
      <pc:sldChg chg="modSp">
        <pc:chgData name="Timothy Hogan" userId="5d411baa44de1800" providerId="LiveId" clId="{7D0670ED-F31C-4909-B0E2-C10B4393EC05}" dt="2018-10-12T02:25:20.984" v="2" actId="1076"/>
        <pc:sldMkLst>
          <pc:docMk/>
          <pc:sldMk cId="978929566" sldId="279"/>
        </pc:sldMkLst>
        <pc:spChg chg="mod">
          <ac:chgData name="Timothy Hogan" userId="5d411baa44de1800" providerId="LiveId" clId="{7D0670ED-F31C-4909-B0E2-C10B4393EC05}" dt="2018-10-12T02:25:20.984" v="2" actId="1076"/>
          <ac:spMkLst>
            <pc:docMk/>
            <pc:sldMk cId="978929566" sldId="279"/>
            <ac:spMk id="5" creationId="{00000000-0000-0000-0000-000000000000}"/>
          </ac:spMkLst>
        </pc:spChg>
        <pc:picChg chg="mod">
          <ac:chgData name="Timothy Hogan" userId="5d411baa44de1800" providerId="LiveId" clId="{7D0670ED-F31C-4909-B0E2-C10B4393EC05}" dt="2018-10-12T02:25:20.984" v="2" actId="1076"/>
          <ac:picMkLst>
            <pc:docMk/>
            <pc:sldMk cId="978929566" sldId="279"/>
            <ac:picMk id="307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E031D9-E502-44F5-B37D-810089C40D6E}"/>
              </a:ext>
            </a:extLst>
          </p:cNvPr>
          <p:cNvCxnSpPr>
            <a:cxnSpLocks/>
          </p:cNvCxnSpPr>
          <p:nvPr userDrawn="1"/>
        </p:nvCxnSpPr>
        <p:spPr>
          <a:xfrm>
            <a:off x="919173" y="1005252"/>
            <a:ext cx="10267154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rgbClr val="00B0F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7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9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3970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919173" y="1005252"/>
            <a:ext cx="10267154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rgbClr val="00B0F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18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12B216-4E51-407B-8FF7-4870E679451B}"/>
              </a:ext>
            </a:extLst>
          </p:cNvPr>
          <p:cNvCxnSpPr>
            <a:cxnSpLocks/>
          </p:cNvCxnSpPr>
          <p:nvPr userDrawn="1"/>
        </p:nvCxnSpPr>
        <p:spPr>
          <a:xfrm>
            <a:off x="962423" y="4571134"/>
            <a:ext cx="10267154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rgbClr val="00B0F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68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8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40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33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96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8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0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8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B9257-403A-4B31-8617-EA60263D353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6E5F2-D9D0-4FCA-AE9A-9C10A82B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83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FB918D-91F8-4008-B4C8-30DF8768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Bubble Curtain for Physical Exclusion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50872-EB76-4893-A918-63699629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3970"/>
            <a:ext cx="3747685" cy="477408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Who: </a:t>
            </a:r>
            <a:r>
              <a:rPr lang="en-US" sz="1600" dirty="0"/>
              <a:t>fish eggs/larvae and debris</a:t>
            </a:r>
          </a:p>
          <a:p>
            <a:r>
              <a:rPr lang="en-US" sz="2400" dirty="0"/>
              <a:t>What: </a:t>
            </a:r>
            <a:r>
              <a:rPr lang="en-US" sz="1600" dirty="0"/>
              <a:t>physical (floatation) and hydraulic (induced upward current) properties of an air bubble curtain to reduce entrainment</a:t>
            </a:r>
          </a:p>
          <a:p>
            <a:r>
              <a:rPr lang="en-US" sz="2400" dirty="0"/>
              <a:t>Where:</a:t>
            </a:r>
          </a:p>
          <a:p>
            <a:pPr lvl="1"/>
            <a:r>
              <a:rPr lang="en-US" sz="1600" dirty="0"/>
              <a:t>Industrial facilities with water intakes (e.g., power, desalination, irrigation);</a:t>
            </a:r>
          </a:p>
          <a:p>
            <a:pPr lvl="1"/>
            <a:r>
              <a:rPr lang="en-US" sz="1600" dirty="0"/>
              <a:t>Canals, dams, rivers, lakes, oceans</a:t>
            </a:r>
          </a:p>
          <a:p>
            <a:r>
              <a:rPr lang="en-US" sz="2400" dirty="0"/>
              <a:t>When: </a:t>
            </a:r>
            <a:r>
              <a:rPr lang="en-US" sz="1600" dirty="0"/>
              <a:t>permanent or seasonal</a:t>
            </a:r>
          </a:p>
          <a:p>
            <a:r>
              <a:rPr lang="en-US" sz="2400" dirty="0"/>
              <a:t>Why: </a:t>
            </a:r>
            <a:r>
              <a:rPr lang="en-US" sz="1600" dirty="0"/>
              <a:t>protect passive early life stages, reduced O&amp;M, eliminate risk of clogging/fouling</a:t>
            </a:r>
          </a:p>
          <a:p>
            <a:r>
              <a:rPr lang="en-US" sz="2400" dirty="0"/>
              <a:t>How: </a:t>
            </a:r>
            <a:r>
              <a:rPr lang="en-US" sz="1600" dirty="0"/>
              <a:t>technology to be developed through comprehensive lab, pilot, and prototype testing, initial proof-of-concept completed</a:t>
            </a:r>
            <a:endParaRPr lang="en-US" sz="2400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A0F5D47-9F62-4C93-891A-10F6A1E5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91" y="6142859"/>
            <a:ext cx="1412631" cy="557875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CB1C3682-6947-43C1-A784-90DDFE480A2A}"/>
              </a:ext>
            </a:extLst>
          </p:cNvPr>
          <p:cNvSpPr txBox="1"/>
          <p:nvPr/>
        </p:nvSpPr>
        <p:spPr>
          <a:xfrm>
            <a:off x="6193418" y="4658416"/>
            <a:ext cx="1419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Section View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DC9ECD1-C112-49E0-924A-7418FB8A5DD9}"/>
              </a:ext>
            </a:extLst>
          </p:cNvPr>
          <p:cNvSpPr txBox="1"/>
          <p:nvPr/>
        </p:nvSpPr>
        <p:spPr>
          <a:xfrm>
            <a:off x="9787908" y="6201510"/>
            <a:ext cx="1132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Plan View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D8EE98-A14D-4B85-8C63-CCCEAC996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812" y="1963180"/>
            <a:ext cx="4108006" cy="26952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42F4BA-2575-4CF2-A9FA-E8A484B10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1578" y="1206423"/>
            <a:ext cx="2425240" cy="501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96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6868</TotalTime>
  <Words>110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Air Bubble Curtain for Physical Exclusion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Review of Cylindrical Wedgewire Screen Operating Performance in Seawater</dc:title>
  <dc:creator>Timothy Hogan</dc:creator>
  <cp:lastModifiedBy>Timothy Hogan</cp:lastModifiedBy>
  <cp:revision>97</cp:revision>
  <dcterms:created xsi:type="dcterms:W3CDTF">2017-03-15T19:13:07Z</dcterms:created>
  <dcterms:modified xsi:type="dcterms:W3CDTF">2020-04-24T15:25:23Z</dcterms:modified>
</cp:coreProperties>
</file>