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26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AB9D0-3D62-4270-9EB4-7952AAF64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FC9FAF-4C32-4239-9D89-02286A12E1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C4794-75B4-48C4-99B2-362A44F44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141-7200-416C-9493-5A74A4284D06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64F45-BEA5-4BBA-9B71-3C47A8152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98F68-34C1-4813-925B-B30C201D2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C9E8-D8A0-4A91-AE3C-DBF159BFB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9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F2316-20F9-4AB8-98B0-749731EBE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D2046-0605-4F45-927B-A622591BA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088E5-18AA-4AFE-85FA-F2F1A4E55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141-7200-416C-9493-5A74A4284D06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91BAF-CC17-4282-A117-6E57E57AA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4D3AF-6074-4779-93AE-CF27A276E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C9E8-D8A0-4A91-AE3C-DBF159BFB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421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6E2B4-F73A-4256-B1DC-B34B2E630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9E7603-E3FB-4964-8A43-E501E553D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DDEFE-5D31-4434-A452-985B5E996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141-7200-416C-9493-5A74A4284D06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540C7-A3A8-4746-9D06-6B964757C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C2D88-AFC1-406B-9564-24C559AF3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C9E8-D8A0-4A91-AE3C-DBF159BFB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544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B77D4-D2CA-4938-9F74-B3EE762FB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23988-7936-4A12-AA5B-E7AD3B4700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BE264B-0D62-40A3-9E5F-C434B95256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3CAC8B-E26E-4C22-95D2-6A413FFE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141-7200-416C-9493-5A74A4284D06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4141F-B57C-480D-BCC3-AB2B8F051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B9A901-5085-4460-8DD6-7CF6DC625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C9E8-D8A0-4A91-AE3C-DBF159BFB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403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F867C-2B12-4A2D-A603-671FB73E5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ECADE5-368B-4E42-A31E-0D321A89D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CA9EEA-5DCB-41E3-9EA4-F6ADACA42B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EA287C-C4CD-424C-A311-81FC64D9B0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484203-263B-40F9-AC84-978C010E1A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874D91-08A5-4395-913C-06B5C92DC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141-7200-416C-9493-5A74A4284D06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F84B4-1F6A-4D6A-A88E-8D7CB130F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152FD0-A4C6-48A5-AA83-05EDEF5D4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C9E8-D8A0-4A91-AE3C-DBF159BFB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214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480DA-5C1F-4517-81DE-EB94EC76B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638355-91CE-4EF9-B6C4-699CE5D80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141-7200-416C-9493-5A74A4284D06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12A98F-0C40-4E5C-A917-631C73247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5786B5-5D0C-4F53-A93B-5074A5E64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C9E8-D8A0-4A91-AE3C-DBF159BFB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8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550D83-F6AE-4693-AAC9-69006566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141-7200-416C-9493-5A74A4284D06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A67FBC-DC5C-41ED-AFA4-C5A659328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43FCF-B3CE-45E0-8ECA-E6F641198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C9E8-D8A0-4A91-AE3C-DBF159BFB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16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9CB5F-8572-4559-96D8-F451B9524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B2668-2E28-45AF-860C-CE6830538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CE933-1CD8-4323-84FB-5038D292EB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7BF6E5-B77F-465D-A16C-3A4855EE4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141-7200-416C-9493-5A74A4284D06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59130E-A8FD-46EA-AC5D-DBF310E63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8E7CE2-C590-451E-8DA0-B4EE9EC7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C9E8-D8A0-4A91-AE3C-DBF159BFB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04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5DEB6-68B9-4256-ABD5-77840A17F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E38823-9D28-4138-9E0F-F789778BCC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9E7E7-C678-43FA-89EA-BD847E57C7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D3A7A8-4092-4773-9AA2-BBE78943C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141-7200-416C-9493-5A74A4284D06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35F8E-F667-4340-96BF-798B82BB3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E7E823-042D-45E3-A4B2-450FD6D4E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C9E8-D8A0-4A91-AE3C-DBF159BFB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547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CADB6-AC9A-4226-AA75-B715B0E7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36FDE8-E2E5-46E5-A77D-9B09B46121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16BDD0-2686-4B71-ACB3-46B0ABBB3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141-7200-416C-9493-5A74A4284D06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D516C-AD79-4090-9EF8-9F8875A2C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246EE-A41E-4F6E-9CF5-984AF58D6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C9E8-D8A0-4A91-AE3C-DBF159BFB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71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023DD1-B232-44F2-B9A2-4C9088CA59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537D6A-AAF4-4AD6-B6DD-90D30AD4F3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9D676-11FA-400B-B8C1-3F6281705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07141-7200-416C-9493-5A74A4284D06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0ABA8-6276-44BE-8D53-D6662DD62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8E20C-DA82-4E09-816A-D9C5453D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FC9E8-D8A0-4A91-AE3C-DBF159BFB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192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545A75-3326-4C75-B34F-E0E1CC7B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23C6CE-986A-46CE-99C2-FC5A395DF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D10BD-F7A2-4456-AD35-42B0FE329C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07141-7200-416C-9493-5A74A4284D06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A13E1-747D-4616-8126-A3E745A449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69514-D28B-451B-847E-799A6C4F42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FC9E8-D8A0-4A91-AE3C-DBF159BFB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10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ndoor, food, different, photo&#10;&#10;Description automatically generated">
            <a:extLst>
              <a:ext uri="{FF2B5EF4-FFF2-40B4-BE49-F238E27FC236}">
                <a16:creationId xmlns:a16="http://schemas.microsoft.com/office/drawing/2014/main" id="{1A8CC13C-B64F-4BE9-BCE5-49AB5940C1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09" y="550091"/>
            <a:ext cx="3017266" cy="2273961"/>
          </a:xfrm>
          <a:prstGeom prst="rect">
            <a:avLst/>
          </a:prstGeom>
        </p:spPr>
      </p:pic>
      <p:pic>
        <p:nvPicPr>
          <p:cNvPr id="7" name="Picture 6" descr="A picture containing rack, sitting, table, umbrella&#10;&#10;Description automatically generated">
            <a:extLst>
              <a:ext uri="{FF2B5EF4-FFF2-40B4-BE49-F238E27FC236}">
                <a16:creationId xmlns:a16="http://schemas.microsoft.com/office/drawing/2014/main" id="{B2AF84AA-D5F4-4940-8C5D-6F7D30AF7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279" y="558927"/>
            <a:ext cx="2269665" cy="2269665"/>
          </a:xfrm>
          <a:prstGeom prst="rect">
            <a:avLst/>
          </a:prstGeom>
        </p:spPr>
      </p:pic>
      <p:pic>
        <p:nvPicPr>
          <p:cNvPr id="9" name="Picture 8" descr="A picture containing window, sitting, plane, airplane&#10;&#10;Description automatically generated">
            <a:extLst>
              <a:ext uri="{FF2B5EF4-FFF2-40B4-BE49-F238E27FC236}">
                <a16:creationId xmlns:a16="http://schemas.microsoft.com/office/drawing/2014/main" id="{E2EEEDF7-E9A9-45A0-BE5A-287B456374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053" y="569915"/>
            <a:ext cx="2958500" cy="2244077"/>
          </a:xfrm>
          <a:prstGeom prst="rect">
            <a:avLst/>
          </a:prstGeom>
        </p:spPr>
      </p:pic>
      <p:pic>
        <p:nvPicPr>
          <p:cNvPr id="11" name="Picture 10" descr="A close up of a map&#10;&#10;Description automatically generated">
            <a:extLst>
              <a:ext uri="{FF2B5EF4-FFF2-40B4-BE49-F238E27FC236}">
                <a16:creationId xmlns:a16="http://schemas.microsoft.com/office/drawing/2014/main" id="{C5A9F8ED-F4B3-4287-B849-5F446333292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1" t="7070" r="361" b="7598"/>
          <a:stretch/>
        </p:blipFill>
        <p:spPr>
          <a:xfrm>
            <a:off x="1911058" y="3808074"/>
            <a:ext cx="3171872" cy="2493059"/>
          </a:xfrm>
          <a:prstGeom prst="rect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</p:pic>
      <p:pic>
        <p:nvPicPr>
          <p:cNvPr id="13" name="Picture 12" descr="A picture containing sitting, table, man, woman&#10;&#10;Description automatically generated">
            <a:extLst>
              <a:ext uri="{FF2B5EF4-FFF2-40B4-BE49-F238E27FC236}">
                <a16:creationId xmlns:a16="http://schemas.microsoft.com/office/drawing/2014/main" id="{8F441E0F-EDB1-453E-BB94-F84B0932C2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069" y="3851519"/>
            <a:ext cx="2626861" cy="24143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3F0E33A-D647-4248-A696-899B331F6A1B}"/>
              </a:ext>
            </a:extLst>
          </p:cNvPr>
          <p:cNvSpPr txBox="1"/>
          <p:nvPr/>
        </p:nvSpPr>
        <p:spPr>
          <a:xfrm>
            <a:off x="0" y="132523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Enhanced Fish Guidance Netting Systems for Cost Effective Maintenance and Sustainability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37840A-4D25-455A-A57E-6DBD5B73ED01}"/>
              </a:ext>
            </a:extLst>
          </p:cNvPr>
          <p:cNvSpPr txBox="1"/>
          <p:nvPr/>
        </p:nvSpPr>
        <p:spPr>
          <a:xfrm>
            <a:off x="700745" y="2813992"/>
            <a:ext cx="3174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Glass microsphere material additive improves strength and enables acoustic reflectivity.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AEDB7B-DF4F-4567-8271-6D06C948CFF1}"/>
              </a:ext>
            </a:extLst>
          </p:cNvPr>
          <p:cNvSpPr txBox="1"/>
          <p:nvPr/>
        </p:nvSpPr>
        <p:spPr>
          <a:xfrm>
            <a:off x="4388881" y="2825790"/>
            <a:ext cx="3666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Material manufacturing process remains unchanged except for the addition of microspheres to the liquid polymer.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2F7509-A805-4100-BD58-5D9341B1A277}"/>
              </a:ext>
            </a:extLst>
          </p:cNvPr>
          <p:cNvSpPr txBox="1"/>
          <p:nvPr/>
        </p:nvSpPr>
        <p:spPr>
          <a:xfrm>
            <a:off x="8330847" y="2824052"/>
            <a:ext cx="34189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Implementation of net guidance systems has already been developed and has a history of effectiveness</a:t>
            </a:r>
            <a:r>
              <a:rPr lang="en-US" b="1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25872B-1A29-42FA-8020-A9C51F3DB55C}"/>
              </a:ext>
            </a:extLst>
          </p:cNvPr>
          <p:cNvSpPr txBox="1"/>
          <p:nvPr/>
        </p:nvSpPr>
        <p:spPr>
          <a:xfrm>
            <a:off x="1857171" y="6265870"/>
            <a:ext cx="3291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Diagram for one </a:t>
            </a:r>
          </a:p>
          <a:p>
            <a:pPr algn="ctr"/>
            <a:r>
              <a:rPr lang="en-US" sz="1600" b="1" dirty="0"/>
              <a:t>type of deployment configuration.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2641F2-C067-4B66-9344-D29F1471482B}"/>
              </a:ext>
            </a:extLst>
          </p:cNvPr>
          <p:cNvSpPr txBox="1"/>
          <p:nvPr/>
        </p:nvSpPr>
        <p:spPr>
          <a:xfrm>
            <a:off x="6418517" y="6299073"/>
            <a:ext cx="40079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Example of sonar examination of net system.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0D3C1927-97F7-4012-9392-E535FDC16B51}"/>
              </a:ext>
            </a:extLst>
          </p:cNvPr>
          <p:cNvSpPr/>
          <p:nvPr/>
        </p:nvSpPr>
        <p:spPr>
          <a:xfrm>
            <a:off x="4052838" y="1594306"/>
            <a:ext cx="850778" cy="1855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1BBF8175-7743-4337-90BD-ED9D36836F95}"/>
              </a:ext>
            </a:extLst>
          </p:cNvPr>
          <p:cNvSpPr/>
          <p:nvPr/>
        </p:nvSpPr>
        <p:spPr>
          <a:xfrm>
            <a:off x="7571722" y="1600995"/>
            <a:ext cx="850778" cy="1855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CDC5683D-45E5-499F-954D-0144C7791E84}"/>
              </a:ext>
            </a:extLst>
          </p:cNvPr>
          <p:cNvSpPr/>
          <p:nvPr/>
        </p:nvSpPr>
        <p:spPr>
          <a:xfrm>
            <a:off x="851909" y="4968614"/>
            <a:ext cx="850778" cy="1855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5DC09EC1-636B-4012-A04B-A5DB5528BA28}"/>
              </a:ext>
            </a:extLst>
          </p:cNvPr>
          <p:cNvSpPr/>
          <p:nvPr/>
        </p:nvSpPr>
        <p:spPr>
          <a:xfrm>
            <a:off x="5509596" y="4968614"/>
            <a:ext cx="1172807" cy="1855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924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3024</TotalTime>
  <Words>70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 LaBry</dc:creator>
  <cp:lastModifiedBy>Nicholas LaBry</cp:lastModifiedBy>
  <cp:revision>13</cp:revision>
  <cp:lastPrinted>2020-04-23T22:50:49Z</cp:lastPrinted>
  <dcterms:created xsi:type="dcterms:W3CDTF">2020-04-21T20:01:15Z</dcterms:created>
  <dcterms:modified xsi:type="dcterms:W3CDTF">2020-04-24T00:03:46Z</dcterms:modified>
</cp:coreProperties>
</file>