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34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FCB009A5-E234-4D0A-A041-0A90071DC94A}" type="datetimeFigureOut">
              <a:rPr lang="ru-RU" smtClean="0"/>
              <a:t>23.04.2020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AD913131-3050-46BB-A854-C3B219108E47}"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CB009A5-E234-4D0A-A041-0A90071DC94A}" type="datetimeFigureOut">
              <a:rPr lang="ru-RU" smtClean="0"/>
              <a:t>23.04.2020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913131-3050-46BB-A854-C3B219108E47}"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FCB009A5-E234-4D0A-A041-0A90071DC94A}" type="datetimeFigureOut">
              <a:rPr lang="ru-RU" smtClean="0"/>
              <a:t>23.04.2020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913131-3050-46BB-A854-C3B219108E47}"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FCB009A5-E234-4D0A-A041-0A90071DC94A}" type="datetimeFigureOut">
              <a:rPr lang="ru-RU" smtClean="0"/>
              <a:t>23.04.2020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D913131-3050-46BB-A854-C3B219108E47}"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FCB009A5-E234-4D0A-A041-0A90071DC94A}" type="datetimeFigureOut">
              <a:rPr lang="ru-RU" smtClean="0"/>
              <a:t>23.04.2020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D913131-3050-46BB-A854-C3B219108E47}"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FCB009A5-E234-4D0A-A041-0A90071DC94A}" type="datetimeFigureOut">
              <a:rPr lang="ru-RU" smtClean="0"/>
              <a:t>23.04.2020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D913131-3050-46BB-A854-C3B219108E47}"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CB009A5-E234-4D0A-A041-0A90071DC94A}" type="datetimeFigureOut">
              <a:rPr lang="ru-RU" smtClean="0"/>
              <a:t>23.04.2020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D913131-3050-46BB-A854-C3B219108E47}"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FCB009A5-E234-4D0A-A041-0A90071DC94A}" type="datetimeFigureOut">
              <a:rPr lang="ru-RU" smtClean="0"/>
              <a:t>23.04.2020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D913131-3050-46BB-A854-C3B219108E47}"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FCB009A5-E234-4D0A-A041-0A90071DC94A}" type="datetimeFigureOut">
              <a:rPr lang="ru-RU" smtClean="0"/>
              <a:t>23.04.2020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AD913131-3050-46BB-A854-C3B219108E47}" type="slidenum">
              <a:rPr lang="ru-RU" smtClean="0"/>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CB009A5-E234-4D0A-A041-0A90071DC94A}" type="datetimeFigureOut">
              <a:rPr lang="ru-RU" smtClean="0"/>
              <a:t>23.04.2020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913131-3050-46BB-A854-C3B219108E47}"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CB009A5-E234-4D0A-A041-0A90071DC94A}" type="datetimeFigureOut">
              <a:rPr lang="ru-RU" smtClean="0"/>
              <a:t>23.04.2020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913131-3050-46BB-A854-C3B219108E47}"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CB009A5-E234-4D0A-A041-0A90071DC94A}" type="datetimeFigureOut">
              <a:rPr lang="ru-RU" smtClean="0"/>
              <a:t>23.04.2020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D913131-3050-46BB-A854-C3B219108E47}" type="slidenum">
              <a:rPr lang="ru-RU" smtClean="0"/>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15616" y="3645024"/>
            <a:ext cx="6918920" cy="1828800"/>
          </a:xfrm>
        </p:spPr>
        <p:txBody>
          <a:bodyPr>
            <a:normAutofit/>
          </a:bodyPr>
          <a:lstStyle/>
          <a:p>
            <a:r>
              <a:rPr lang="ru-RU" dirty="0" smtClean="0"/>
              <a:t/>
            </a:r>
            <a:br>
              <a:rPr lang="ru-RU" dirty="0" smtClean="0"/>
            </a:br>
            <a:endParaRPr lang="ru-RU" dirty="0"/>
          </a:p>
        </p:txBody>
      </p:sp>
      <p:sp>
        <p:nvSpPr>
          <p:cNvPr id="3" name="Подзаголовок 2"/>
          <p:cNvSpPr>
            <a:spLocks noGrp="1"/>
          </p:cNvSpPr>
          <p:nvPr>
            <p:ph type="subTitle" idx="1"/>
          </p:nvPr>
        </p:nvSpPr>
        <p:spPr>
          <a:xfrm>
            <a:off x="755576" y="908720"/>
            <a:ext cx="7854696" cy="1752600"/>
          </a:xfrm>
        </p:spPr>
        <p:txBody>
          <a:bodyPr/>
          <a:lstStyle/>
          <a:p>
            <a:pPr algn="ctr"/>
            <a:r>
              <a:rPr lang="en-US" sz="2800" dirty="0" smtClean="0"/>
              <a:t>Sensory Deterrent System Based on Electromagnetic Longitudinal Wave Barrier for Fish Exclusion from Water Diversions and Intakes</a:t>
            </a:r>
            <a:endParaRPr lang="ru-RU" dirty="0"/>
          </a:p>
        </p:txBody>
      </p:sp>
      <p:pic>
        <p:nvPicPr>
          <p:cNvPr id="1027" name="Picture 3"/>
          <p:cNvPicPr>
            <a:picLocks noChangeAspect="1" noChangeArrowheads="1"/>
          </p:cNvPicPr>
          <p:nvPr/>
        </p:nvPicPr>
        <p:blipFill>
          <a:blip r:embed="rId2" cstate="print"/>
          <a:srcRect/>
          <a:stretch>
            <a:fillRect/>
          </a:stretch>
        </p:blipFill>
        <p:spPr bwMode="auto">
          <a:xfrm>
            <a:off x="2483768" y="2420888"/>
            <a:ext cx="3960440" cy="1095971"/>
          </a:xfrm>
          <a:prstGeom prst="rect">
            <a:avLst/>
          </a:prstGeom>
          <a:noFill/>
          <a:ln w="9525">
            <a:noFill/>
            <a:miter lim="800000"/>
            <a:headEnd/>
            <a:tailEnd/>
          </a:ln>
        </p:spPr>
      </p:pic>
      <p:sp>
        <p:nvSpPr>
          <p:cNvPr id="1029" name="Rectangle 5"/>
          <p:cNvSpPr>
            <a:spLocks noChangeArrowheads="1"/>
          </p:cNvSpPr>
          <p:nvPr/>
        </p:nvSpPr>
        <p:spPr bwMode="auto">
          <a:xfrm>
            <a:off x="611560" y="3717032"/>
            <a:ext cx="8064896"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The </a:t>
            </a:r>
            <a:r>
              <a:rPr kumimoji="0" lang="en-US"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Jophiel</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Group </a:t>
            </a:r>
            <a:r>
              <a:rPr lang="en-US" dirty="0" smtClean="0">
                <a:latin typeface="Times New Roman" pitchFamily="18" charset="0"/>
                <a:ea typeface="Calibri" pitchFamily="34" charset="0"/>
                <a:cs typeface="Times New Roman" pitchFamily="18" charset="0"/>
              </a:rPr>
              <a:t>team </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proposes</a:t>
            </a:r>
            <a:r>
              <a:rPr kumimoji="0" lang="en-US"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using electromagnetic longitudinal waves as fish exclusion barriers for water intake canals. The proposed methods provide fish exclusion by using physical features of fishes as freshwater animals, that includes reversible changes in transmission of signals in fish nervous system that will completely prevent penetration of these species inside of intake channels. The proposed method can be realized with minimal capital cost and minimal following maintenance and thus this method will solve the problem of fish exclusion with maximal economical efficacy.</a:t>
            </a: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Прямоугольник 7"/>
          <p:cNvSpPr/>
          <p:nvPr/>
        </p:nvSpPr>
        <p:spPr>
          <a:xfrm>
            <a:off x="3347864" y="6165304"/>
            <a:ext cx="2490875" cy="369332"/>
          </a:xfrm>
          <a:prstGeom prst="rect">
            <a:avLst/>
          </a:prstGeom>
        </p:spPr>
        <p:txBody>
          <a:bodyPr wrap="none">
            <a:spAutoFit/>
          </a:bodyPr>
          <a:lstStyle/>
          <a:p>
            <a:r>
              <a:rPr lang="en-US" dirty="0" smtClean="0"/>
              <a:t>www.jophielgroup.com</a:t>
            </a:r>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50</TotalTime>
  <Words>107</Words>
  <Application>Microsoft Office PowerPoint</Application>
  <PresentationFormat>Экран (4:3)</PresentationFormat>
  <Paragraphs>4</Paragraphs>
  <Slides>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vt:i4>
      </vt:variant>
    </vt:vector>
  </HeadingPairs>
  <TitlesOfParts>
    <vt:vector size="2" baseType="lpstr">
      <vt:lpstr>Поток</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1</dc:creator>
  <cp:lastModifiedBy>1</cp:lastModifiedBy>
  <cp:revision>6</cp:revision>
  <dcterms:created xsi:type="dcterms:W3CDTF">2020-04-23T16:04:35Z</dcterms:created>
  <dcterms:modified xsi:type="dcterms:W3CDTF">2020-04-23T16:55:28Z</dcterms:modified>
</cp:coreProperties>
</file>