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6" autoAdjust="0"/>
    <p:restoredTop sz="94660"/>
  </p:normalViewPr>
  <p:slideViewPr>
    <p:cSldViewPr snapToGrid="0">
      <p:cViewPr varScale="1">
        <p:scale>
          <a:sx n="68" d="100"/>
          <a:sy n="68" d="100"/>
        </p:scale>
        <p:origin x="100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2A4BC-F9F1-45F9-B62D-C6200DEDE2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AA52A-BCF9-4E38-87C9-AB8D9A89C5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E7DD4-7482-4E43-8723-AAC234D00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9D6C-4E67-4F05-87E4-BCE3B4275BA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1DAEC-A4FE-4DDE-BFEB-75C94E69C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CBA2CE-68F5-4FFA-BDBE-EDC25A248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5AB14-A2D6-4EF2-9FE6-4D0C55639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89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B6A2D-06DE-4CD3-939C-5F6734EA2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3A8CE-68C2-417E-BD33-257C9C31E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CBECF0-B57B-4806-841C-E6E0103C9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9D6C-4E67-4F05-87E4-BCE3B4275BA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E0399-560D-4C61-A22F-3A9CDAAD4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F2206-E4D5-4068-A7EE-97A4B9EE5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5AB14-A2D6-4EF2-9FE6-4D0C55639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67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307D8-F941-43AB-BBE1-CE0B5E079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47F922-A65A-4CD8-B46B-CDDA38657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4E703-6E52-4A41-BFD1-3B1F9D73C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9D6C-4E67-4F05-87E4-BCE3B4275BA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AA267-1C23-4C39-9758-11BF8111C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E5016D-B133-4A3D-8D17-3FDF85372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5AB14-A2D6-4EF2-9FE6-4D0C55639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2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0E09A-58D6-4C66-A0E2-E3EA703A7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0F370-F2CC-4253-B8DF-D25CC58369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5D5C0E-AC64-4763-A8A4-C11EA3F386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3E723F-C35C-48DE-8731-F69FECBA7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9D6C-4E67-4F05-87E4-BCE3B4275BA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3F9F13-8212-43F6-9CD2-AD50A1E9B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12C17A-A427-4589-A4E3-74AA4B9C3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5AB14-A2D6-4EF2-9FE6-4D0C55639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18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33D17-D88D-4DB4-BEDA-F07A4805B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318D42-FDCF-4F32-89B5-966C2ED4E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C9C2AB-CA75-4615-836D-41EF95BFBE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877D35-23F8-4180-99EC-F3071BF134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CEA079-4DA7-4A6B-8A8E-376241D82F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707F6B-9026-41AB-BF1D-03E625440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9D6C-4E67-4F05-87E4-BCE3B4275BA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49C18C-DB00-4248-85C0-E71D713A1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2721A3-5DD1-493E-86B9-D78F530DD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5AB14-A2D6-4EF2-9FE6-4D0C55639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31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1CD06-41D8-49E6-BBBC-0C7D211EB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F952E5-BDF4-45DB-8F82-524133589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9D6C-4E67-4F05-87E4-BCE3B4275BA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17D282-98FB-4501-AC00-42E70C813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20E606-F04B-4480-A313-1B2F54799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5AB14-A2D6-4EF2-9FE6-4D0C55639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312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CF1AFF-D9CD-4856-AC62-41C4F4FD5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9D6C-4E67-4F05-87E4-BCE3B4275BA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49F052-66AA-4C9E-81BF-DE41ED6AE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4E802-9064-49FE-B7EE-4C05E950C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5AB14-A2D6-4EF2-9FE6-4D0C55639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018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5A80F-5945-44C3-BFE5-580C53C44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BA6F9-875F-4D7F-8E14-FE00A05FC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9EE87B-7316-4445-85EC-EFAF0BF18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D5035E-6F86-46C4-99AF-32B19BB1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9D6C-4E67-4F05-87E4-BCE3B4275BA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C6ADFF-426C-4AF4-8B15-60FA9C977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9CE239-3151-4505-AA12-EAFCC4DA0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5AB14-A2D6-4EF2-9FE6-4D0C55639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359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526-A0C2-43E4-9A7D-94DAE13D8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10DE1A-7162-46F9-A15E-E04A8E4421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F03674-C978-4EF6-9E94-333C917878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21110B-869A-4581-A7C6-82F1F812A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9D6C-4E67-4F05-87E4-BCE3B4275BA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15E969-A1A3-4DA7-957A-FB3540CB7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30FC69-328A-4ABC-A594-3B1C20802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5AB14-A2D6-4EF2-9FE6-4D0C55639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214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1D625-79BA-4E58-817A-B55CA3564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E3F6CC-F6A9-44D9-9DCF-CBFF8A5580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1E997A-E5F4-4BA0-8328-E7B3A4AC5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9D6C-4E67-4F05-87E4-BCE3B4275BA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09A5A-DDB4-441B-B2D7-CA30F7E83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56ECC2-AF84-4101-8CE1-A6FEB1CC0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5AB14-A2D6-4EF2-9FE6-4D0C55639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567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394F03-0EB5-4DD4-86CE-5C3AD46847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AEA43D-ADBF-4870-A4C5-298CF4B43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11264-A784-4B34-876D-CF3D88D8F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9D6C-4E67-4F05-87E4-BCE3B4275BA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7557E-9FE4-43DF-812E-9FEF38358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24CC8-C960-4768-8D28-9551FBDA1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5AB14-A2D6-4EF2-9FE6-4D0C55639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099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4596E0-F07D-4826-9048-806E8BE67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203C1-2181-41F4-8348-F9A1952A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F6E6A-DA3F-4DB1-AC01-6AC5C29424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F9D6C-4E67-4F05-87E4-BCE3B4275BA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32E0D6-0149-47ED-87BF-20EB70A6C0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1B04F-4645-410A-975D-DDD4837883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5AB14-A2D6-4EF2-9FE6-4D0C55639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640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B3592A-CD28-442E-B83F-ED038434C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AE51DF3-0E92-4173-964B-E7FEBCC0AD0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  <a:p>
            <a:endParaRPr lang="en-US" sz="24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  <a:p>
            <a:endParaRPr lang="en-US" sz="24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  <a:p>
            <a:endParaRPr lang="en-US" sz="24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  <a:p>
            <a:endParaRPr lang="en-US" sz="24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  <a:p>
            <a:endParaRPr lang="en-US" sz="24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  <a:p>
            <a:endParaRPr lang="en-US" sz="24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  <a:p>
            <a:endParaRPr lang="en-US" sz="24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  <a:p>
            <a:endParaRPr lang="en-US" sz="20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  <a:p>
            <a:endParaRPr lang="en-US" sz="20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  <a:p>
            <a:endParaRPr lang="en-US" sz="20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  <a:p>
            <a:r>
              <a:rPr lang="en-US" sz="20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Cavitation occurs </a:t>
            </a:r>
            <a:r>
              <a:rPr lang="en-US" sz="2000">
                <a:latin typeface="Yu Gothic Light" panose="020B0300000000000000" pitchFamily="34" charset="-128"/>
                <a:ea typeface="Yu Gothic Light" panose="020B0300000000000000" pitchFamily="34" charset="-128"/>
              </a:rPr>
              <a:t>when the pressure </a:t>
            </a:r>
            <a:r>
              <a:rPr lang="en-US" sz="20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in a fluid rapidly changes. Cavitating water flows created by propellers can deter fish movement into unscreened intakes and diversions.</a:t>
            </a:r>
          </a:p>
          <a:p>
            <a:endParaRPr lang="en-US" sz="20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  <a:p>
            <a:r>
              <a:rPr lang="en-US" sz="20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Annular airfoils are ring-shaped nozzles with the cross-section of an airplane wing. They generate smooth, laminar flows that can direct fish to safety.</a:t>
            </a:r>
          </a:p>
          <a:p>
            <a:endParaRPr lang="en-US" sz="20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  <a:p>
            <a:r>
              <a:rPr lang="en-US" sz="20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These technologies can protect salmonids and other fish from diversion entrainment. They are harmless to fish, low cost, and friendly to the environment.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14D916-43DB-40A7-AE89-47079065C073}"/>
              </a:ext>
            </a:extLst>
          </p:cNvPr>
          <p:cNvSpPr txBox="1"/>
          <p:nvPr/>
        </p:nvSpPr>
        <p:spPr>
          <a:xfrm>
            <a:off x="982131" y="11288"/>
            <a:ext cx="105551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Rockwell" panose="02060603020205020403" pitchFamily="18" charset="0"/>
                <a:ea typeface="Yu Gothic Light" panose="020B0300000000000000" pitchFamily="34" charset="-128"/>
              </a:rPr>
              <a:t>Safer Salmonid Habitats through 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Rockwell" panose="02060603020205020403" pitchFamily="18" charset="0"/>
                <a:ea typeface="Yu Gothic Light" panose="020B0300000000000000" pitchFamily="34" charset="-128"/>
              </a:rPr>
              <a:t>Cavitation Barriers and Annular Airfoils </a:t>
            </a:r>
          </a:p>
        </p:txBody>
      </p:sp>
    </p:spTree>
    <p:extLst>
      <p:ext uri="{BB962C8B-B14F-4D97-AF65-F5344CB8AC3E}">
        <p14:creationId xmlns:p14="http://schemas.microsoft.com/office/powerpoint/2010/main" val="3684462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89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Yu Gothic Light</vt:lpstr>
      <vt:lpstr>Arial</vt:lpstr>
      <vt:lpstr>Calibri</vt:lpstr>
      <vt:lpstr>Calibri Light</vt:lpstr>
      <vt:lpstr>Rockwell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Edem Tsikata</dc:creator>
  <cp:lastModifiedBy>Edem Tsikata</cp:lastModifiedBy>
  <cp:revision>21</cp:revision>
  <dcterms:created xsi:type="dcterms:W3CDTF">2020-04-20T01:53:27Z</dcterms:created>
  <dcterms:modified xsi:type="dcterms:W3CDTF">2020-04-20T19:56:02Z</dcterms:modified>
</cp:coreProperties>
</file>