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8.xml"/>
  <Override ContentType="application/vnd.openxmlformats-officedocument.presentationml.notesSlide+xml" PartName="/ppt/notesSlides/notesSlide7.xml"/>
  <Override ContentType="application/vnd.openxmlformats-officedocument.presentationml.notesSlide+xml" PartName="/ppt/notesSlides/notesSlide2.xml"/>
  <Override ContentType="application/vnd.openxmlformats-officedocument.presentationml.notesSlide+xml" PartName="/ppt/notesSlides/notesSlide5.xml"/>
  <Override ContentType="application/vnd.openxmlformats-officedocument.presentationml.notesSlide+xml" PartName="/ppt/notesSlides/notesSlide4.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xml"/>
  <Override ContentType="application/vnd.openxmlformats-officedocument.presentationml.slide+xml" PartName="/ppt/slides/slide2.xml"/>
  <Override ContentType="application/vnd.openxmlformats-officedocument.presentationml.slide+xml" PartName="/ppt/slides/slide3.xml"/>
  <Override ContentType="application/vnd.openxmlformats-officedocument.presentationml.slide+xml" PartName="/ppt/slides/slide6.xml"/>
  <Override ContentType="application/vnd.openxmlformats-officedocument.presentationml.slide+xml" PartName="/ppt/slides/slide5.xml"/>
  <Override ContentType="application/vnd.openxmlformats-officedocument.presentationml.slide+xml" PartName="/ppt/slides/slide8.xml"/>
  <Override ContentType="application/vnd.openxmlformats-officedocument.presentationml.slide+xml" PartName="/ppt/slides/slide7.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59" r:id="rId5"/>
  </p:sldMasterIdLst>
  <p:notesMasterIdLst>
    <p:notesMasterId r:id="rId6"/>
  </p:notesMasterIdLst>
  <p:sldIdLst>
    <p:sldId id="256" r:id="rId7"/>
    <p:sldId id="257" r:id="rId8"/>
    <p:sldId id="258" r:id="rId9"/>
    <p:sldId id="259" r:id="rId10"/>
    <p:sldId id="260" r:id="rId11"/>
    <p:sldId id="261" r:id="rId12"/>
    <p:sldId id="262" r:id="rId13"/>
    <p:sldId id="263" r:id="rId14"/>
  </p:sldIdLst>
  <p:sldSz cy="5143500" cx="9144000"/>
  <p:notesSz cx="6858000" cy="9144000"/>
  <p:embeddedFontLst>
    <p:embeddedFont>
      <p:font typeface="Raleway"/>
      <p:regular r:id="rId15"/>
      <p:bold r:id="rId16"/>
      <p:italic r:id="rId17"/>
      <p:boldItalic r:id="rId18"/>
    </p:embeddedFont>
    <p:embeddedFont>
      <p:font typeface="Lato"/>
      <p:regular r:id="rId19"/>
      <p:bold r:id="rId20"/>
      <p:italic r:id="rId21"/>
      <p:boldItalic r:id="rId2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tableStyles.xml><?xml version="1.0" encoding="utf-8"?>
<a:tblStyleLst xmlns:a="http://schemas.openxmlformats.org/drawingml/2006/main" xmlns:r="http://schemas.openxmlformats.org/officeDocument/2006/relationships" def="{259AC766-C9E3-41B0-B0F8-281DA35A5D54}">
  <a:tblStyle styleId="{259AC766-C9E3-41B0-B0F8-281DA35A5D54}"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font" Target="fonts/Lato-bold.fntdata"/><Relationship Id="rId11" Type="http://schemas.openxmlformats.org/officeDocument/2006/relationships/slide" Target="slides/slide5.xml"/><Relationship Id="rId22" Type="http://schemas.openxmlformats.org/officeDocument/2006/relationships/font" Target="fonts/Lato-boldItalic.fntdata"/><Relationship Id="rId10" Type="http://schemas.openxmlformats.org/officeDocument/2006/relationships/slide" Target="slides/slide4.xml"/><Relationship Id="rId21" Type="http://schemas.openxmlformats.org/officeDocument/2006/relationships/font" Target="fonts/Lato-italic.fntdata"/><Relationship Id="rId13" Type="http://schemas.openxmlformats.org/officeDocument/2006/relationships/slide" Target="slides/slide7.xml"/><Relationship Id="rId12" Type="http://schemas.openxmlformats.org/officeDocument/2006/relationships/slide" Target="slides/slide6.xml"/><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15" Type="http://schemas.openxmlformats.org/officeDocument/2006/relationships/font" Target="fonts/Raleway-regular.fntdata"/><Relationship Id="rId14" Type="http://schemas.openxmlformats.org/officeDocument/2006/relationships/slide" Target="slides/slide8.xml"/><Relationship Id="rId17" Type="http://schemas.openxmlformats.org/officeDocument/2006/relationships/font" Target="fonts/Raleway-italic.fntdata"/><Relationship Id="rId16" Type="http://schemas.openxmlformats.org/officeDocument/2006/relationships/font" Target="fonts/Raleway-bold.fntdata"/><Relationship Id="rId5" Type="http://schemas.openxmlformats.org/officeDocument/2006/relationships/slideMaster" Target="slideMasters/slideMaster1.xml"/><Relationship Id="rId19" Type="http://schemas.openxmlformats.org/officeDocument/2006/relationships/font" Target="fonts/Lato-regular.fntdata"/><Relationship Id="rId6" Type="http://schemas.openxmlformats.org/officeDocument/2006/relationships/notesMaster" Target="notesMasters/notesMaster1.xml"/><Relationship Id="rId18" Type="http://schemas.openxmlformats.org/officeDocument/2006/relationships/font" Target="fonts/Raleway-boldItalic.fntdata"/><Relationship Id="rId7" Type="http://schemas.openxmlformats.org/officeDocument/2006/relationships/slide" Target="slides/slide1.xml"/><Relationship Id="rId8"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SzPts val="1400"/>
              <a:buChar char="●"/>
              <a:defRPr sz="1100"/>
            </a:lvl1pPr>
            <a:lvl2pPr indent="-317500" lvl="1" marL="914400">
              <a:spcBef>
                <a:spcPts val="0"/>
              </a:spcBef>
              <a:spcAft>
                <a:spcPts val="0"/>
              </a:spcAft>
              <a:buSzPts val="1400"/>
              <a:buChar char="○"/>
              <a:defRPr sz="1100"/>
            </a:lvl2pPr>
            <a:lvl3pPr indent="-317500" lvl="2" marL="1371600">
              <a:spcBef>
                <a:spcPts val="0"/>
              </a:spcBef>
              <a:spcAft>
                <a:spcPts val="0"/>
              </a:spcAft>
              <a:buSzPts val="1400"/>
              <a:buChar char="■"/>
              <a:defRPr sz="1100"/>
            </a:lvl3pPr>
            <a:lvl4pPr indent="-317500" lvl="3" marL="1828800">
              <a:spcBef>
                <a:spcPts val="0"/>
              </a:spcBef>
              <a:spcAft>
                <a:spcPts val="0"/>
              </a:spcAft>
              <a:buSzPts val="1400"/>
              <a:buChar char="●"/>
              <a:defRPr sz="1100"/>
            </a:lvl4pPr>
            <a:lvl5pPr indent="-317500" lvl="4" marL="2286000">
              <a:spcBef>
                <a:spcPts val="0"/>
              </a:spcBef>
              <a:spcAft>
                <a:spcPts val="0"/>
              </a:spcAft>
              <a:buSzPts val="1400"/>
              <a:buChar char="○"/>
              <a:defRPr sz="1100"/>
            </a:lvl5pPr>
            <a:lvl6pPr indent="-317500" lvl="5" marL="2743200">
              <a:spcBef>
                <a:spcPts val="0"/>
              </a:spcBef>
              <a:spcAft>
                <a:spcPts val="0"/>
              </a:spcAft>
              <a:buSzPts val="1400"/>
              <a:buChar char="■"/>
              <a:defRPr sz="1100"/>
            </a:lvl6pPr>
            <a:lvl7pPr indent="-317500" lvl="6" marL="3200400">
              <a:spcBef>
                <a:spcPts val="0"/>
              </a:spcBef>
              <a:spcAft>
                <a:spcPts val="0"/>
              </a:spcAft>
              <a:buSzPts val="1400"/>
              <a:buChar char="●"/>
              <a:defRPr sz="1100"/>
            </a:lvl7pPr>
            <a:lvl8pPr indent="-317500" lvl="7" marL="3657600">
              <a:spcBef>
                <a:spcPts val="0"/>
              </a:spcBef>
              <a:spcAft>
                <a:spcPts val="0"/>
              </a:spcAft>
              <a:buSzPts val="1400"/>
              <a:buChar char="○"/>
              <a:defRPr sz="1100"/>
            </a:lvl8pPr>
            <a:lvl9pPr indent="-317500" lvl="8" marL="4114800">
              <a:spcBef>
                <a:spcPts val="0"/>
              </a:spcBef>
              <a:spcAft>
                <a:spcPts val="0"/>
              </a:spcAft>
              <a:buSzPts val="14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8" name="Shape 68"/>
        <p:cNvGrpSpPr/>
        <p:nvPr/>
      </p:nvGrpSpPr>
      <p:grpSpPr>
        <a:xfrm>
          <a:off x="0" y="0"/>
          <a:ext cx="0" cy="0"/>
          <a:chOff x="0" y="0"/>
          <a:chExt cx="0" cy="0"/>
        </a:xfrm>
      </p:grpSpPr>
      <p:sp>
        <p:nvSpPr>
          <p:cNvPr id="69" name="Google Shape;69;gcb9a0b074_1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 name="Google Shape;70;gcb9a0b074_1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4" name="Shape 74"/>
        <p:cNvGrpSpPr/>
        <p:nvPr/>
      </p:nvGrpSpPr>
      <p:grpSpPr>
        <a:xfrm>
          <a:off x="0" y="0"/>
          <a:ext cx="0" cy="0"/>
          <a:chOff x="0" y="0"/>
          <a:chExt cx="0" cy="0"/>
        </a:xfrm>
      </p:grpSpPr>
      <p:sp>
        <p:nvSpPr>
          <p:cNvPr id="75" name="Google Shape;75;gd5b15f0a3_5_2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 name="Google Shape;76;gd5b15f0a3_5_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0" name="Shape 80"/>
        <p:cNvGrpSpPr/>
        <p:nvPr/>
      </p:nvGrpSpPr>
      <p:grpSpPr>
        <a:xfrm>
          <a:off x="0" y="0"/>
          <a:ext cx="0" cy="0"/>
          <a:chOff x="0" y="0"/>
          <a:chExt cx="0" cy="0"/>
        </a:xfrm>
      </p:grpSpPr>
      <p:sp>
        <p:nvSpPr>
          <p:cNvPr id="81" name="Google Shape;81;gd251bb473_0_60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2" name="Google Shape;82;gd251bb473_0_60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5" name="Shape 85"/>
        <p:cNvGrpSpPr/>
        <p:nvPr/>
      </p:nvGrpSpPr>
      <p:grpSpPr>
        <a:xfrm>
          <a:off x="0" y="0"/>
          <a:ext cx="0" cy="0"/>
          <a:chOff x="0" y="0"/>
          <a:chExt cx="0" cy="0"/>
        </a:xfrm>
      </p:grpSpPr>
      <p:sp>
        <p:nvSpPr>
          <p:cNvPr id="86" name="Google Shape;86;gd251bb473_0_68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87" name="Google Shape;87;gd251bb473_0_68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0" name="Shape 90"/>
        <p:cNvGrpSpPr/>
        <p:nvPr/>
      </p:nvGrpSpPr>
      <p:grpSpPr>
        <a:xfrm>
          <a:off x="0" y="0"/>
          <a:ext cx="0" cy="0"/>
          <a:chOff x="0" y="0"/>
          <a:chExt cx="0" cy="0"/>
        </a:xfrm>
      </p:grpSpPr>
      <p:sp>
        <p:nvSpPr>
          <p:cNvPr id="91" name="Google Shape;91;g83e1e05ed2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2" name="Google Shape;92;g83e1e05ed2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95" name="Shape 95"/>
        <p:cNvGrpSpPr/>
        <p:nvPr/>
      </p:nvGrpSpPr>
      <p:grpSpPr>
        <a:xfrm>
          <a:off x="0" y="0"/>
          <a:ext cx="0" cy="0"/>
          <a:chOff x="0" y="0"/>
          <a:chExt cx="0" cy="0"/>
        </a:xfrm>
      </p:grpSpPr>
      <p:sp>
        <p:nvSpPr>
          <p:cNvPr id="96" name="Google Shape;96;gcb9a0b074_1_10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97" name="Google Shape;97;gcb9a0b074_1_10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00" name="Shape 100"/>
        <p:cNvGrpSpPr/>
        <p:nvPr/>
      </p:nvGrpSpPr>
      <p:grpSpPr>
        <a:xfrm>
          <a:off x="0" y="0"/>
          <a:ext cx="0" cy="0"/>
          <a:chOff x="0" y="0"/>
          <a:chExt cx="0" cy="0"/>
        </a:xfrm>
      </p:grpSpPr>
      <p:sp>
        <p:nvSpPr>
          <p:cNvPr id="101" name="Google Shape;101;ge965474a9_3_28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2" name="Google Shape;102;ge965474a9_3_28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112" name="Shape 112"/>
        <p:cNvGrpSpPr/>
        <p:nvPr/>
      </p:nvGrpSpPr>
      <p:grpSpPr>
        <a:xfrm>
          <a:off x="0" y="0"/>
          <a:ext cx="0" cy="0"/>
          <a:chOff x="0" y="0"/>
          <a:chExt cx="0" cy="0"/>
        </a:xfrm>
      </p:grpSpPr>
      <p:sp>
        <p:nvSpPr>
          <p:cNvPr id="113" name="Google Shape;113;g83e1e05ed2_0_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4" name="Google Shape;114;g83e1e05ed2_0_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bg>
      <p:bgPr>
        <a:solidFill>
          <a:schemeClr val="dk1"/>
        </a:solidFill>
      </p:bgPr>
    </p:bg>
    <p:spTree>
      <p:nvGrpSpPr>
        <p:cNvPr id="9" name="Shape 9"/>
        <p:cNvGrpSpPr/>
        <p:nvPr/>
      </p:nvGrpSpPr>
      <p:grpSpPr>
        <a:xfrm>
          <a:off x="0" y="0"/>
          <a:ext cx="0" cy="0"/>
          <a:chOff x="0" y="0"/>
          <a:chExt cx="0" cy="0"/>
        </a:xfrm>
      </p:grpSpPr>
      <p:cxnSp>
        <p:nvCxnSpPr>
          <p:cNvPr id="10" name="Google Shape;10;p2"/>
          <p:cNvCxnSpPr/>
          <p:nvPr/>
        </p:nvCxnSpPr>
        <p:spPr>
          <a:xfrm>
            <a:off x="2477724" y="415650"/>
            <a:ext cx="6244200" cy="0"/>
          </a:xfrm>
          <a:prstGeom prst="straightConnector1">
            <a:avLst/>
          </a:prstGeom>
          <a:noFill/>
          <a:ln cap="flat" cmpd="sng" w="38100">
            <a:solidFill>
              <a:schemeClr val="lt1"/>
            </a:solidFill>
            <a:prstDash val="solid"/>
            <a:round/>
            <a:headEnd len="sm" w="sm" type="none"/>
            <a:tailEnd len="sm" w="sm" type="none"/>
          </a:ln>
        </p:spPr>
      </p:cxnSp>
      <p:cxnSp>
        <p:nvCxnSpPr>
          <p:cNvPr id="11" name="Google Shape;11;p2"/>
          <p:cNvCxnSpPr/>
          <p:nvPr/>
        </p:nvCxnSpPr>
        <p:spPr>
          <a:xfrm>
            <a:off x="2477724" y="4740000"/>
            <a:ext cx="6244200" cy="0"/>
          </a:xfrm>
          <a:prstGeom prst="straightConnector1">
            <a:avLst/>
          </a:prstGeom>
          <a:noFill/>
          <a:ln cap="flat" cmpd="sng" w="19050">
            <a:solidFill>
              <a:schemeClr val="lt1"/>
            </a:solidFill>
            <a:prstDash val="solid"/>
            <a:round/>
            <a:headEnd len="sm" w="sm" type="none"/>
            <a:tailEnd len="sm" w="sm" type="none"/>
          </a:ln>
        </p:spPr>
      </p:cxnSp>
      <p:cxnSp>
        <p:nvCxnSpPr>
          <p:cNvPr id="12" name="Google Shape;12;p2"/>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13" name="Google Shape;13;p2"/>
          <p:cNvSpPr txBox="1"/>
          <p:nvPr>
            <p:ph type="ctrTitle"/>
          </p:nvPr>
        </p:nvSpPr>
        <p:spPr>
          <a:xfrm>
            <a:off x="2371725" y="630225"/>
            <a:ext cx="6331500" cy="1542000"/>
          </a:xfrm>
          <a:prstGeom prst="rect">
            <a:avLst/>
          </a:prstGeom>
        </p:spPr>
        <p:txBody>
          <a:bodyPr anchorCtr="0" anchor="t"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14" name="Google Shape;14;p2"/>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lvl1pPr lvl="0" rtl="0">
              <a:lnSpc>
                <a:spcPct val="100000"/>
              </a:lnSpc>
              <a:spcBef>
                <a:spcPts val="0"/>
              </a:spcBef>
              <a:spcAft>
                <a:spcPts val="0"/>
              </a:spcAft>
              <a:buClr>
                <a:schemeClr val="lt1"/>
              </a:buClr>
              <a:buSzPts val="1800"/>
              <a:buNone/>
              <a:defRPr>
                <a:solidFill>
                  <a:schemeClr val="lt1"/>
                </a:solidFill>
              </a:defRPr>
            </a:lvl1pPr>
            <a:lvl2pPr lvl="1" rtl="0">
              <a:lnSpc>
                <a:spcPct val="100000"/>
              </a:lnSpc>
              <a:spcBef>
                <a:spcPts val="0"/>
              </a:spcBef>
              <a:spcAft>
                <a:spcPts val="0"/>
              </a:spcAft>
              <a:buClr>
                <a:schemeClr val="lt1"/>
              </a:buClr>
              <a:buSzPts val="1800"/>
              <a:buNone/>
              <a:defRPr sz="1800">
                <a:solidFill>
                  <a:schemeClr val="lt1"/>
                </a:solidFill>
              </a:defRPr>
            </a:lvl2pPr>
            <a:lvl3pPr lvl="2" rtl="0">
              <a:lnSpc>
                <a:spcPct val="100000"/>
              </a:lnSpc>
              <a:spcBef>
                <a:spcPts val="0"/>
              </a:spcBef>
              <a:spcAft>
                <a:spcPts val="0"/>
              </a:spcAft>
              <a:buClr>
                <a:schemeClr val="lt1"/>
              </a:buClr>
              <a:buSzPts val="1800"/>
              <a:buNone/>
              <a:defRPr sz="1800">
                <a:solidFill>
                  <a:schemeClr val="lt1"/>
                </a:solidFill>
              </a:defRPr>
            </a:lvl3pPr>
            <a:lvl4pPr lvl="3" rtl="0">
              <a:lnSpc>
                <a:spcPct val="100000"/>
              </a:lnSpc>
              <a:spcBef>
                <a:spcPts val="0"/>
              </a:spcBef>
              <a:spcAft>
                <a:spcPts val="0"/>
              </a:spcAft>
              <a:buClr>
                <a:schemeClr val="lt1"/>
              </a:buClr>
              <a:buSzPts val="1800"/>
              <a:buNone/>
              <a:defRPr sz="1800">
                <a:solidFill>
                  <a:schemeClr val="lt1"/>
                </a:solidFill>
              </a:defRPr>
            </a:lvl4pPr>
            <a:lvl5pPr lvl="4" rtl="0">
              <a:lnSpc>
                <a:spcPct val="100000"/>
              </a:lnSpc>
              <a:spcBef>
                <a:spcPts val="0"/>
              </a:spcBef>
              <a:spcAft>
                <a:spcPts val="0"/>
              </a:spcAft>
              <a:buClr>
                <a:schemeClr val="lt1"/>
              </a:buClr>
              <a:buSzPts val="1800"/>
              <a:buNone/>
              <a:defRPr sz="1800">
                <a:solidFill>
                  <a:schemeClr val="lt1"/>
                </a:solidFill>
              </a:defRPr>
            </a:lvl5pPr>
            <a:lvl6pPr lvl="5" rtl="0">
              <a:lnSpc>
                <a:spcPct val="100000"/>
              </a:lnSpc>
              <a:spcBef>
                <a:spcPts val="0"/>
              </a:spcBef>
              <a:spcAft>
                <a:spcPts val="0"/>
              </a:spcAft>
              <a:buClr>
                <a:schemeClr val="lt1"/>
              </a:buClr>
              <a:buSzPts val="1800"/>
              <a:buNone/>
              <a:defRPr sz="1800">
                <a:solidFill>
                  <a:schemeClr val="lt1"/>
                </a:solidFill>
              </a:defRPr>
            </a:lvl6pPr>
            <a:lvl7pPr lvl="6" rtl="0">
              <a:lnSpc>
                <a:spcPct val="100000"/>
              </a:lnSpc>
              <a:spcBef>
                <a:spcPts val="0"/>
              </a:spcBef>
              <a:spcAft>
                <a:spcPts val="0"/>
              </a:spcAft>
              <a:buClr>
                <a:schemeClr val="lt1"/>
              </a:buClr>
              <a:buSzPts val="1800"/>
              <a:buNone/>
              <a:defRPr sz="1800">
                <a:solidFill>
                  <a:schemeClr val="lt1"/>
                </a:solidFill>
              </a:defRPr>
            </a:lvl7pPr>
            <a:lvl8pPr lvl="7" rtl="0">
              <a:lnSpc>
                <a:spcPct val="100000"/>
              </a:lnSpc>
              <a:spcBef>
                <a:spcPts val="0"/>
              </a:spcBef>
              <a:spcAft>
                <a:spcPts val="0"/>
              </a:spcAft>
              <a:buClr>
                <a:schemeClr val="lt1"/>
              </a:buClr>
              <a:buSzPts val="1800"/>
              <a:buNone/>
              <a:defRPr sz="1800">
                <a:solidFill>
                  <a:schemeClr val="lt1"/>
                </a:solidFill>
              </a:defRPr>
            </a:lvl8pPr>
            <a:lvl9pPr lvl="8" rtl="0">
              <a:lnSpc>
                <a:spcPct val="100000"/>
              </a:lnSpc>
              <a:spcBef>
                <a:spcPts val="0"/>
              </a:spcBef>
              <a:spcAft>
                <a:spcPts val="0"/>
              </a:spcAft>
              <a:buClr>
                <a:schemeClr val="lt1"/>
              </a:buClr>
              <a:buSzPts val="1800"/>
              <a:buNone/>
              <a:defRPr sz="1800">
                <a:solidFill>
                  <a:schemeClr val="lt1"/>
                </a:solidFill>
              </a:defRPr>
            </a:lvl9pPr>
          </a:lstStyle>
          <a:p/>
        </p:txBody>
      </p:sp>
      <p:sp>
        <p:nvSpPr>
          <p:cNvPr id="15" name="Google Shape;15;p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bg>
      <p:bgPr>
        <a:solidFill>
          <a:schemeClr val="dk1"/>
        </a:solidFill>
      </p:bgPr>
    </p:bg>
    <p:spTree>
      <p:nvGrpSpPr>
        <p:cNvPr id="16" name="Shape 16"/>
        <p:cNvGrpSpPr/>
        <p:nvPr/>
      </p:nvGrpSpPr>
      <p:grpSpPr>
        <a:xfrm>
          <a:off x="0" y="0"/>
          <a:ext cx="0" cy="0"/>
          <a:chOff x="0" y="0"/>
          <a:chExt cx="0" cy="0"/>
        </a:xfrm>
      </p:grpSpPr>
      <p:cxnSp>
        <p:nvCxnSpPr>
          <p:cNvPr id="17" name="Google Shape;17;p3"/>
          <p:cNvCxnSpPr/>
          <p:nvPr/>
        </p:nvCxnSpPr>
        <p:spPr>
          <a:xfrm>
            <a:off x="425200" y="415650"/>
            <a:ext cx="8296800" cy="0"/>
          </a:xfrm>
          <a:prstGeom prst="straightConnector1">
            <a:avLst/>
          </a:prstGeom>
          <a:noFill/>
          <a:ln cap="flat" cmpd="sng" w="38100">
            <a:solidFill>
              <a:schemeClr val="lt1"/>
            </a:solidFill>
            <a:prstDash val="solid"/>
            <a:round/>
            <a:headEnd len="sm" w="sm" type="none"/>
            <a:tailEnd len="sm" w="sm" type="none"/>
          </a:ln>
        </p:spPr>
      </p:cxnSp>
      <p:cxnSp>
        <p:nvCxnSpPr>
          <p:cNvPr id="18" name="Google Shape;18;p3"/>
          <p:cNvCxnSpPr/>
          <p:nvPr/>
        </p:nvCxnSpPr>
        <p:spPr>
          <a:xfrm>
            <a:off x="425200" y="4740000"/>
            <a:ext cx="8296800" cy="0"/>
          </a:xfrm>
          <a:prstGeom prst="straightConnector1">
            <a:avLst/>
          </a:prstGeom>
          <a:noFill/>
          <a:ln cap="flat" cmpd="sng" w="19050">
            <a:solidFill>
              <a:schemeClr val="lt1"/>
            </a:solidFill>
            <a:prstDash val="solid"/>
            <a:round/>
            <a:headEnd len="sm" w="sm" type="none"/>
            <a:tailEnd len="sm" w="sm" type="none"/>
          </a:ln>
        </p:spPr>
      </p:cxnSp>
      <p:sp>
        <p:nvSpPr>
          <p:cNvPr id="19" name="Google Shape;19;p3"/>
          <p:cNvSpPr txBox="1"/>
          <p:nvPr>
            <p:ph type="title"/>
          </p:nvPr>
        </p:nvSpPr>
        <p:spPr>
          <a:xfrm>
            <a:off x="406425" y="1806825"/>
            <a:ext cx="8296800" cy="15420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lt1"/>
              </a:buClr>
              <a:buSzPts val="4800"/>
              <a:buNone/>
              <a:defRPr sz="4800">
                <a:solidFill>
                  <a:schemeClr val="lt1"/>
                </a:solidFill>
              </a:defRPr>
            </a:lvl1pPr>
            <a:lvl2pPr lvl="1" rtl="0" algn="ctr">
              <a:spcBef>
                <a:spcPts val="0"/>
              </a:spcBef>
              <a:spcAft>
                <a:spcPts val="0"/>
              </a:spcAft>
              <a:buClr>
                <a:schemeClr val="lt1"/>
              </a:buClr>
              <a:buSzPts val="4800"/>
              <a:buNone/>
              <a:defRPr sz="4800">
                <a:solidFill>
                  <a:schemeClr val="lt1"/>
                </a:solidFill>
              </a:defRPr>
            </a:lvl2pPr>
            <a:lvl3pPr lvl="2" rtl="0" algn="ctr">
              <a:spcBef>
                <a:spcPts val="0"/>
              </a:spcBef>
              <a:spcAft>
                <a:spcPts val="0"/>
              </a:spcAft>
              <a:buClr>
                <a:schemeClr val="lt1"/>
              </a:buClr>
              <a:buSzPts val="4800"/>
              <a:buNone/>
              <a:defRPr sz="4800">
                <a:solidFill>
                  <a:schemeClr val="lt1"/>
                </a:solidFill>
              </a:defRPr>
            </a:lvl3pPr>
            <a:lvl4pPr lvl="3" rtl="0" algn="ctr">
              <a:spcBef>
                <a:spcPts val="0"/>
              </a:spcBef>
              <a:spcAft>
                <a:spcPts val="0"/>
              </a:spcAft>
              <a:buClr>
                <a:schemeClr val="lt1"/>
              </a:buClr>
              <a:buSzPts val="4800"/>
              <a:buNone/>
              <a:defRPr sz="4800">
                <a:solidFill>
                  <a:schemeClr val="lt1"/>
                </a:solidFill>
              </a:defRPr>
            </a:lvl4pPr>
            <a:lvl5pPr lvl="4" rtl="0" algn="ctr">
              <a:spcBef>
                <a:spcPts val="0"/>
              </a:spcBef>
              <a:spcAft>
                <a:spcPts val="0"/>
              </a:spcAft>
              <a:buClr>
                <a:schemeClr val="lt1"/>
              </a:buClr>
              <a:buSzPts val="4800"/>
              <a:buNone/>
              <a:defRPr sz="4800">
                <a:solidFill>
                  <a:schemeClr val="lt1"/>
                </a:solidFill>
              </a:defRPr>
            </a:lvl5pPr>
            <a:lvl6pPr lvl="5" rtl="0" algn="ctr">
              <a:spcBef>
                <a:spcPts val="0"/>
              </a:spcBef>
              <a:spcAft>
                <a:spcPts val="0"/>
              </a:spcAft>
              <a:buClr>
                <a:schemeClr val="lt1"/>
              </a:buClr>
              <a:buSzPts val="4800"/>
              <a:buNone/>
              <a:defRPr sz="4800">
                <a:solidFill>
                  <a:schemeClr val="lt1"/>
                </a:solidFill>
              </a:defRPr>
            </a:lvl6pPr>
            <a:lvl7pPr lvl="6" rtl="0" algn="ctr">
              <a:spcBef>
                <a:spcPts val="0"/>
              </a:spcBef>
              <a:spcAft>
                <a:spcPts val="0"/>
              </a:spcAft>
              <a:buClr>
                <a:schemeClr val="lt1"/>
              </a:buClr>
              <a:buSzPts val="4800"/>
              <a:buNone/>
              <a:defRPr sz="4800">
                <a:solidFill>
                  <a:schemeClr val="lt1"/>
                </a:solidFill>
              </a:defRPr>
            </a:lvl7pPr>
            <a:lvl8pPr lvl="7" rtl="0" algn="ctr">
              <a:spcBef>
                <a:spcPts val="0"/>
              </a:spcBef>
              <a:spcAft>
                <a:spcPts val="0"/>
              </a:spcAft>
              <a:buClr>
                <a:schemeClr val="lt1"/>
              </a:buClr>
              <a:buSzPts val="4800"/>
              <a:buNone/>
              <a:defRPr sz="4800">
                <a:solidFill>
                  <a:schemeClr val="lt1"/>
                </a:solidFill>
              </a:defRPr>
            </a:lvl8pPr>
            <a:lvl9pPr lvl="8" rtl="0" algn="ctr">
              <a:spcBef>
                <a:spcPts val="0"/>
              </a:spcBef>
              <a:spcAft>
                <a:spcPts val="0"/>
              </a:spcAft>
              <a:buClr>
                <a:schemeClr val="lt1"/>
              </a:buClr>
              <a:buSzPts val="4800"/>
              <a:buNone/>
              <a:defRPr sz="4800">
                <a:solidFill>
                  <a:schemeClr val="lt1"/>
                </a:solidFill>
              </a:defRPr>
            </a:lvl9pPr>
          </a:lstStyle>
          <a:p/>
        </p:txBody>
      </p:sp>
      <p:sp>
        <p:nvSpPr>
          <p:cNvPr id="20" name="Google Shape;20;p3"/>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21" name="Shape 21"/>
        <p:cNvGrpSpPr/>
        <p:nvPr/>
      </p:nvGrpSpPr>
      <p:grpSpPr>
        <a:xfrm>
          <a:off x="0" y="0"/>
          <a:ext cx="0" cy="0"/>
          <a:chOff x="0" y="0"/>
          <a:chExt cx="0" cy="0"/>
        </a:xfrm>
      </p:grpSpPr>
      <p:cxnSp>
        <p:nvCxnSpPr>
          <p:cNvPr id="22" name="Google Shape;22;p4"/>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23" name="Google Shape;23;p4"/>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24" name="Google Shape;24;p4"/>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25" name="Google Shape;25;p4"/>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26" name="Google Shape;26;p4"/>
          <p:cNvSpPr txBox="1"/>
          <p:nvPr>
            <p:ph idx="1" type="body"/>
          </p:nvPr>
        </p:nvSpPr>
        <p:spPr>
          <a:xfrm>
            <a:off x="2410112" y="1595776"/>
            <a:ext cx="6321600" cy="3002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27" name="Google Shape;27;p4"/>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8" name="Shape 28"/>
        <p:cNvGrpSpPr/>
        <p:nvPr/>
      </p:nvGrpSpPr>
      <p:grpSpPr>
        <a:xfrm>
          <a:off x="0" y="0"/>
          <a:ext cx="0" cy="0"/>
          <a:chOff x="0" y="0"/>
          <a:chExt cx="0" cy="0"/>
        </a:xfrm>
      </p:grpSpPr>
      <p:cxnSp>
        <p:nvCxnSpPr>
          <p:cNvPr id="29" name="Google Shape;29;p5"/>
          <p:cNvCxnSpPr/>
          <p:nvPr/>
        </p:nvCxnSpPr>
        <p:spPr>
          <a:xfrm>
            <a:off x="2477724" y="415650"/>
            <a:ext cx="6244200" cy="0"/>
          </a:xfrm>
          <a:prstGeom prst="straightConnector1">
            <a:avLst/>
          </a:prstGeom>
          <a:noFill/>
          <a:ln cap="flat" cmpd="sng" w="38100">
            <a:solidFill>
              <a:schemeClr val="dk2"/>
            </a:solidFill>
            <a:prstDash val="solid"/>
            <a:round/>
            <a:headEnd len="sm" w="sm" type="none"/>
            <a:tailEnd len="sm" w="sm" type="none"/>
          </a:ln>
        </p:spPr>
      </p:cxnSp>
      <p:cxnSp>
        <p:nvCxnSpPr>
          <p:cNvPr id="30" name="Google Shape;30;p5"/>
          <p:cNvCxnSpPr/>
          <p:nvPr/>
        </p:nvCxnSpPr>
        <p:spPr>
          <a:xfrm>
            <a:off x="2477724" y="4740000"/>
            <a:ext cx="6244200" cy="0"/>
          </a:xfrm>
          <a:prstGeom prst="straightConnector1">
            <a:avLst/>
          </a:prstGeom>
          <a:noFill/>
          <a:ln cap="flat" cmpd="sng" w="19050">
            <a:solidFill>
              <a:schemeClr val="dk2"/>
            </a:solidFill>
            <a:prstDash val="solid"/>
            <a:round/>
            <a:headEnd len="sm" w="sm" type="none"/>
            <a:tailEnd len="sm" w="sm" type="none"/>
          </a:ln>
        </p:spPr>
      </p:cxnSp>
      <p:cxnSp>
        <p:nvCxnSpPr>
          <p:cNvPr id="31" name="Google Shape;31;p5"/>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32" name="Google Shape;32;p5"/>
          <p:cNvSpPr txBox="1"/>
          <p:nvPr>
            <p:ph type="title"/>
          </p:nvPr>
        </p:nvSpPr>
        <p:spPr>
          <a:xfrm>
            <a:off x="2400250" y="575950"/>
            <a:ext cx="6321600" cy="6354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3" name="Google Shape;33;p5"/>
          <p:cNvSpPr txBox="1"/>
          <p:nvPr>
            <p:ph idx="1" type="body"/>
          </p:nvPr>
        </p:nvSpPr>
        <p:spPr>
          <a:xfrm>
            <a:off x="2400303"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4" name="Google Shape;34;p5"/>
          <p:cNvSpPr txBox="1"/>
          <p:nvPr>
            <p:ph idx="2" type="body"/>
          </p:nvPr>
        </p:nvSpPr>
        <p:spPr>
          <a:xfrm>
            <a:off x="5650572" y="1602675"/>
            <a:ext cx="3071400" cy="3002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35" name="Google Shape;35;p5"/>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6" name="Shape 36"/>
        <p:cNvGrpSpPr/>
        <p:nvPr/>
      </p:nvGrpSpPr>
      <p:grpSpPr>
        <a:xfrm>
          <a:off x="0" y="0"/>
          <a:ext cx="0" cy="0"/>
          <a:chOff x="0" y="0"/>
          <a:chExt cx="0" cy="0"/>
        </a:xfrm>
      </p:grpSpPr>
      <p:sp>
        <p:nvSpPr>
          <p:cNvPr id="37" name="Google Shape;37;p6"/>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lvl1pPr lvl="0" rtl="0">
              <a:spcBef>
                <a:spcPts val="0"/>
              </a:spcBef>
              <a:spcAft>
                <a:spcPts val="0"/>
              </a:spcAft>
              <a:buSzPts val="3000"/>
              <a:buNone/>
              <a:defRPr/>
            </a:lvl1pPr>
            <a:lvl2pPr lvl="1" rtl="0">
              <a:spcBef>
                <a:spcPts val="0"/>
              </a:spcBef>
              <a:spcAft>
                <a:spcPts val="0"/>
              </a:spcAft>
              <a:buSzPts val="3000"/>
              <a:buNone/>
              <a:defRPr/>
            </a:lvl2pPr>
            <a:lvl3pPr lvl="2" rtl="0">
              <a:spcBef>
                <a:spcPts val="0"/>
              </a:spcBef>
              <a:spcAft>
                <a:spcPts val="0"/>
              </a:spcAft>
              <a:buSzPts val="3000"/>
              <a:buNone/>
              <a:defRPr/>
            </a:lvl3pPr>
            <a:lvl4pPr lvl="3" rtl="0">
              <a:spcBef>
                <a:spcPts val="0"/>
              </a:spcBef>
              <a:spcAft>
                <a:spcPts val="0"/>
              </a:spcAft>
              <a:buSzPts val="3000"/>
              <a:buNone/>
              <a:defRPr/>
            </a:lvl4pPr>
            <a:lvl5pPr lvl="4" rtl="0">
              <a:spcBef>
                <a:spcPts val="0"/>
              </a:spcBef>
              <a:spcAft>
                <a:spcPts val="0"/>
              </a:spcAft>
              <a:buSzPts val="3000"/>
              <a:buNone/>
              <a:defRPr/>
            </a:lvl5pPr>
            <a:lvl6pPr lvl="5" rtl="0">
              <a:spcBef>
                <a:spcPts val="0"/>
              </a:spcBef>
              <a:spcAft>
                <a:spcPts val="0"/>
              </a:spcAft>
              <a:buSzPts val="3000"/>
              <a:buNone/>
              <a:defRPr/>
            </a:lvl6pPr>
            <a:lvl7pPr lvl="6" rtl="0">
              <a:spcBef>
                <a:spcPts val="0"/>
              </a:spcBef>
              <a:spcAft>
                <a:spcPts val="0"/>
              </a:spcAft>
              <a:buSzPts val="3000"/>
              <a:buNone/>
              <a:defRPr/>
            </a:lvl7pPr>
            <a:lvl8pPr lvl="7" rtl="0">
              <a:spcBef>
                <a:spcPts val="0"/>
              </a:spcBef>
              <a:spcAft>
                <a:spcPts val="0"/>
              </a:spcAft>
              <a:buSzPts val="3000"/>
              <a:buNone/>
              <a:defRPr/>
            </a:lvl8pPr>
            <a:lvl9pPr lvl="8" rtl="0">
              <a:spcBef>
                <a:spcPts val="0"/>
              </a:spcBef>
              <a:spcAft>
                <a:spcPts val="0"/>
              </a:spcAft>
              <a:buSzPts val="3000"/>
              <a:buNone/>
              <a:defRPr/>
            </a:lvl9pPr>
          </a:lstStyle>
          <a:p/>
        </p:txBody>
      </p:sp>
      <p:sp>
        <p:nvSpPr>
          <p:cNvPr id="38" name="Google Shape;38;p6"/>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39" name="Shape 39"/>
        <p:cNvGrpSpPr/>
        <p:nvPr/>
      </p:nvGrpSpPr>
      <p:grpSpPr>
        <a:xfrm>
          <a:off x="0" y="0"/>
          <a:ext cx="0" cy="0"/>
          <a:chOff x="0" y="0"/>
          <a:chExt cx="0" cy="0"/>
        </a:xfrm>
      </p:grpSpPr>
      <p:cxnSp>
        <p:nvCxnSpPr>
          <p:cNvPr id="40" name="Google Shape;40;p7"/>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41" name="Google Shape;41;p7"/>
          <p:cNvSpPr txBox="1"/>
          <p:nvPr>
            <p:ph type="title"/>
          </p:nvPr>
        </p:nvSpPr>
        <p:spPr>
          <a:xfrm>
            <a:off x="319500" y="936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42" name="Google Shape;42;p7"/>
          <p:cNvSpPr txBox="1"/>
          <p:nvPr>
            <p:ph idx="1" type="body"/>
          </p:nvPr>
        </p:nvSpPr>
        <p:spPr>
          <a:xfrm>
            <a:off x="319500" y="1846804"/>
            <a:ext cx="2808000" cy="28062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43" name="Google Shape;43;p7"/>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bg>
      <p:bgPr>
        <a:solidFill>
          <a:srgbClr val="353535"/>
        </a:solidFill>
      </p:bgPr>
    </p:bg>
    <p:spTree>
      <p:nvGrpSpPr>
        <p:cNvPr id="44" name="Shape 44"/>
        <p:cNvGrpSpPr/>
        <p:nvPr/>
      </p:nvGrpSpPr>
      <p:grpSpPr>
        <a:xfrm>
          <a:off x="0" y="0"/>
          <a:ext cx="0" cy="0"/>
          <a:chOff x="0" y="0"/>
          <a:chExt cx="0" cy="0"/>
        </a:xfrm>
      </p:grpSpPr>
      <p:cxnSp>
        <p:nvCxnSpPr>
          <p:cNvPr id="45" name="Google Shape;45;p8"/>
          <p:cNvCxnSpPr/>
          <p:nvPr/>
        </p:nvCxnSpPr>
        <p:spPr>
          <a:xfrm>
            <a:off x="425198" y="415650"/>
            <a:ext cx="183300" cy="0"/>
          </a:xfrm>
          <a:prstGeom prst="straightConnector1">
            <a:avLst/>
          </a:prstGeom>
          <a:noFill/>
          <a:ln cap="flat" cmpd="sng" w="19050">
            <a:solidFill>
              <a:schemeClr val="lt1"/>
            </a:solidFill>
            <a:prstDash val="solid"/>
            <a:round/>
            <a:headEnd len="sm" w="sm" type="none"/>
            <a:tailEnd len="sm" w="sm" type="none"/>
          </a:ln>
        </p:spPr>
      </p:cxnSp>
      <p:sp>
        <p:nvSpPr>
          <p:cNvPr id="46" name="Google Shape;46;p8"/>
          <p:cNvSpPr txBox="1"/>
          <p:nvPr>
            <p:ph type="title"/>
          </p:nvPr>
        </p:nvSpPr>
        <p:spPr>
          <a:xfrm>
            <a:off x="283103" y="712141"/>
            <a:ext cx="6244200" cy="3835500"/>
          </a:xfrm>
          <a:prstGeom prst="rect">
            <a:avLst/>
          </a:prstGeom>
        </p:spPr>
        <p:txBody>
          <a:bodyPr anchorCtr="0" anchor="ctr" bIns="91425" lIns="91425" spcFirstLastPara="1" rIns="91425" wrap="square" tIns="91425">
            <a:noAutofit/>
          </a:bodyPr>
          <a:lstStyle>
            <a:lvl1pPr lvl="0" rtl="0">
              <a:spcBef>
                <a:spcPts val="0"/>
              </a:spcBef>
              <a:spcAft>
                <a:spcPts val="0"/>
              </a:spcAft>
              <a:buClr>
                <a:schemeClr val="lt1"/>
              </a:buClr>
              <a:buSzPts val="4800"/>
              <a:buNone/>
              <a:defRPr sz="4800">
                <a:solidFill>
                  <a:schemeClr val="lt1"/>
                </a:solidFill>
              </a:defRPr>
            </a:lvl1pPr>
            <a:lvl2pPr lvl="1" rtl="0">
              <a:spcBef>
                <a:spcPts val="0"/>
              </a:spcBef>
              <a:spcAft>
                <a:spcPts val="0"/>
              </a:spcAft>
              <a:buClr>
                <a:schemeClr val="lt1"/>
              </a:buClr>
              <a:buSzPts val="4800"/>
              <a:buNone/>
              <a:defRPr sz="4800">
                <a:solidFill>
                  <a:schemeClr val="lt1"/>
                </a:solidFill>
              </a:defRPr>
            </a:lvl2pPr>
            <a:lvl3pPr lvl="2" rtl="0">
              <a:spcBef>
                <a:spcPts val="0"/>
              </a:spcBef>
              <a:spcAft>
                <a:spcPts val="0"/>
              </a:spcAft>
              <a:buClr>
                <a:schemeClr val="lt1"/>
              </a:buClr>
              <a:buSzPts val="4800"/>
              <a:buNone/>
              <a:defRPr sz="4800">
                <a:solidFill>
                  <a:schemeClr val="lt1"/>
                </a:solidFill>
              </a:defRPr>
            </a:lvl3pPr>
            <a:lvl4pPr lvl="3" rtl="0">
              <a:spcBef>
                <a:spcPts val="0"/>
              </a:spcBef>
              <a:spcAft>
                <a:spcPts val="0"/>
              </a:spcAft>
              <a:buClr>
                <a:schemeClr val="lt1"/>
              </a:buClr>
              <a:buSzPts val="4800"/>
              <a:buNone/>
              <a:defRPr sz="4800">
                <a:solidFill>
                  <a:schemeClr val="lt1"/>
                </a:solidFill>
              </a:defRPr>
            </a:lvl4pPr>
            <a:lvl5pPr lvl="4" rtl="0">
              <a:spcBef>
                <a:spcPts val="0"/>
              </a:spcBef>
              <a:spcAft>
                <a:spcPts val="0"/>
              </a:spcAft>
              <a:buClr>
                <a:schemeClr val="lt1"/>
              </a:buClr>
              <a:buSzPts val="4800"/>
              <a:buNone/>
              <a:defRPr sz="4800">
                <a:solidFill>
                  <a:schemeClr val="lt1"/>
                </a:solidFill>
              </a:defRPr>
            </a:lvl5pPr>
            <a:lvl6pPr lvl="5" rtl="0">
              <a:spcBef>
                <a:spcPts val="0"/>
              </a:spcBef>
              <a:spcAft>
                <a:spcPts val="0"/>
              </a:spcAft>
              <a:buClr>
                <a:schemeClr val="lt1"/>
              </a:buClr>
              <a:buSzPts val="4800"/>
              <a:buNone/>
              <a:defRPr sz="4800">
                <a:solidFill>
                  <a:schemeClr val="lt1"/>
                </a:solidFill>
              </a:defRPr>
            </a:lvl6pPr>
            <a:lvl7pPr lvl="6" rtl="0">
              <a:spcBef>
                <a:spcPts val="0"/>
              </a:spcBef>
              <a:spcAft>
                <a:spcPts val="0"/>
              </a:spcAft>
              <a:buClr>
                <a:schemeClr val="lt1"/>
              </a:buClr>
              <a:buSzPts val="4800"/>
              <a:buNone/>
              <a:defRPr sz="4800">
                <a:solidFill>
                  <a:schemeClr val="lt1"/>
                </a:solidFill>
              </a:defRPr>
            </a:lvl7pPr>
            <a:lvl8pPr lvl="7" rtl="0">
              <a:spcBef>
                <a:spcPts val="0"/>
              </a:spcBef>
              <a:spcAft>
                <a:spcPts val="0"/>
              </a:spcAft>
              <a:buClr>
                <a:schemeClr val="lt1"/>
              </a:buClr>
              <a:buSzPts val="4800"/>
              <a:buNone/>
              <a:defRPr sz="4800">
                <a:solidFill>
                  <a:schemeClr val="lt1"/>
                </a:solidFill>
              </a:defRPr>
            </a:lvl8pPr>
            <a:lvl9pPr lvl="8" rtl="0">
              <a:spcBef>
                <a:spcPts val="0"/>
              </a:spcBef>
              <a:spcAft>
                <a:spcPts val="0"/>
              </a:spcAft>
              <a:buClr>
                <a:schemeClr val="lt1"/>
              </a:buClr>
              <a:buSzPts val="4800"/>
              <a:buNone/>
              <a:defRPr sz="4800">
                <a:solidFill>
                  <a:schemeClr val="lt1"/>
                </a:solidFill>
              </a:defRPr>
            </a:lvl9pPr>
          </a:lstStyle>
          <a:p/>
        </p:txBody>
      </p:sp>
      <p:sp>
        <p:nvSpPr>
          <p:cNvPr id="47" name="Google Shape;47;p8"/>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48" name="Shape 48"/>
        <p:cNvGrpSpPr/>
        <p:nvPr/>
      </p:nvGrpSpPr>
      <p:grpSpPr>
        <a:xfrm>
          <a:off x="0" y="0"/>
          <a:ext cx="0" cy="0"/>
          <a:chOff x="0" y="0"/>
          <a:chExt cx="0" cy="0"/>
        </a:xfrm>
      </p:grpSpPr>
      <p:sp>
        <p:nvSpPr>
          <p:cNvPr id="49" name="Google Shape;49;p9"/>
          <p:cNvSpPr/>
          <p:nvPr/>
        </p:nvSpPr>
        <p:spPr>
          <a:xfrm>
            <a:off x="4572000" y="125"/>
            <a:ext cx="4572000" cy="5143500"/>
          </a:xfrm>
          <a:prstGeom prst="rect">
            <a:avLst/>
          </a:prstGeom>
          <a:solidFill>
            <a:schemeClr val="dk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cxnSp>
        <p:nvCxnSpPr>
          <p:cNvPr id="50" name="Google Shape;50;p9"/>
          <p:cNvCxnSpPr/>
          <p:nvPr/>
        </p:nvCxnSpPr>
        <p:spPr>
          <a:xfrm>
            <a:off x="5029675" y="4495500"/>
            <a:ext cx="468300" cy="0"/>
          </a:xfrm>
          <a:prstGeom prst="straightConnector1">
            <a:avLst/>
          </a:prstGeom>
          <a:noFill/>
          <a:ln cap="flat" cmpd="sng" w="19050">
            <a:solidFill>
              <a:schemeClr val="lt1"/>
            </a:solidFill>
            <a:prstDash val="solid"/>
            <a:round/>
            <a:headEnd len="sm" w="sm" type="none"/>
            <a:tailEnd len="sm" w="sm" type="none"/>
          </a:ln>
        </p:spPr>
      </p:cxnSp>
      <p:sp>
        <p:nvSpPr>
          <p:cNvPr id="51" name="Google Shape;51;p9"/>
          <p:cNvSpPr txBox="1"/>
          <p:nvPr>
            <p:ph type="title"/>
          </p:nvPr>
        </p:nvSpPr>
        <p:spPr>
          <a:xfrm>
            <a:off x="265500" y="1397350"/>
            <a:ext cx="4045200" cy="1318200"/>
          </a:xfrm>
          <a:prstGeom prst="rect">
            <a:avLst/>
          </a:prstGeom>
        </p:spPr>
        <p:txBody>
          <a:bodyPr anchorCtr="0" anchor="b" bIns="91425" lIns="91425" spcFirstLastPara="1" rIns="91425" wrap="square" tIns="91425">
            <a:noAutofit/>
          </a:bodyPr>
          <a:lstStyle>
            <a:lvl1pPr lvl="0" rtl="0" algn="ctr">
              <a:spcBef>
                <a:spcPts val="0"/>
              </a:spcBef>
              <a:spcAft>
                <a:spcPts val="0"/>
              </a:spcAft>
              <a:buClr>
                <a:schemeClr val="dk1"/>
              </a:buClr>
              <a:buSzPts val="3600"/>
              <a:buNone/>
              <a:defRPr sz="3600">
                <a:solidFill>
                  <a:schemeClr val="dk1"/>
                </a:solidFill>
              </a:defRPr>
            </a:lvl1pPr>
            <a:lvl2pPr lvl="1" rtl="0" algn="ctr">
              <a:spcBef>
                <a:spcPts val="0"/>
              </a:spcBef>
              <a:spcAft>
                <a:spcPts val="0"/>
              </a:spcAft>
              <a:buClr>
                <a:schemeClr val="dk1"/>
              </a:buClr>
              <a:buSzPts val="3600"/>
              <a:buNone/>
              <a:defRPr sz="3600">
                <a:solidFill>
                  <a:schemeClr val="dk1"/>
                </a:solidFill>
              </a:defRPr>
            </a:lvl2pPr>
            <a:lvl3pPr lvl="2" rtl="0" algn="ctr">
              <a:spcBef>
                <a:spcPts val="0"/>
              </a:spcBef>
              <a:spcAft>
                <a:spcPts val="0"/>
              </a:spcAft>
              <a:buClr>
                <a:schemeClr val="dk1"/>
              </a:buClr>
              <a:buSzPts val="3600"/>
              <a:buNone/>
              <a:defRPr sz="3600">
                <a:solidFill>
                  <a:schemeClr val="dk1"/>
                </a:solidFill>
              </a:defRPr>
            </a:lvl3pPr>
            <a:lvl4pPr lvl="3" rtl="0" algn="ctr">
              <a:spcBef>
                <a:spcPts val="0"/>
              </a:spcBef>
              <a:spcAft>
                <a:spcPts val="0"/>
              </a:spcAft>
              <a:buClr>
                <a:schemeClr val="dk1"/>
              </a:buClr>
              <a:buSzPts val="3600"/>
              <a:buNone/>
              <a:defRPr sz="3600">
                <a:solidFill>
                  <a:schemeClr val="dk1"/>
                </a:solidFill>
              </a:defRPr>
            </a:lvl4pPr>
            <a:lvl5pPr lvl="4" rtl="0" algn="ctr">
              <a:spcBef>
                <a:spcPts val="0"/>
              </a:spcBef>
              <a:spcAft>
                <a:spcPts val="0"/>
              </a:spcAft>
              <a:buClr>
                <a:schemeClr val="dk1"/>
              </a:buClr>
              <a:buSzPts val="3600"/>
              <a:buNone/>
              <a:defRPr sz="3600">
                <a:solidFill>
                  <a:schemeClr val="dk1"/>
                </a:solidFill>
              </a:defRPr>
            </a:lvl5pPr>
            <a:lvl6pPr lvl="5" rtl="0" algn="ctr">
              <a:spcBef>
                <a:spcPts val="0"/>
              </a:spcBef>
              <a:spcAft>
                <a:spcPts val="0"/>
              </a:spcAft>
              <a:buClr>
                <a:schemeClr val="dk1"/>
              </a:buClr>
              <a:buSzPts val="3600"/>
              <a:buNone/>
              <a:defRPr sz="3600">
                <a:solidFill>
                  <a:schemeClr val="dk1"/>
                </a:solidFill>
              </a:defRPr>
            </a:lvl6pPr>
            <a:lvl7pPr lvl="6" rtl="0" algn="ctr">
              <a:spcBef>
                <a:spcPts val="0"/>
              </a:spcBef>
              <a:spcAft>
                <a:spcPts val="0"/>
              </a:spcAft>
              <a:buClr>
                <a:schemeClr val="dk1"/>
              </a:buClr>
              <a:buSzPts val="3600"/>
              <a:buNone/>
              <a:defRPr sz="3600">
                <a:solidFill>
                  <a:schemeClr val="dk1"/>
                </a:solidFill>
              </a:defRPr>
            </a:lvl7pPr>
            <a:lvl8pPr lvl="7" rtl="0" algn="ctr">
              <a:spcBef>
                <a:spcPts val="0"/>
              </a:spcBef>
              <a:spcAft>
                <a:spcPts val="0"/>
              </a:spcAft>
              <a:buClr>
                <a:schemeClr val="dk1"/>
              </a:buClr>
              <a:buSzPts val="3600"/>
              <a:buNone/>
              <a:defRPr sz="3600">
                <a:solidFill>
                  <a:schemeClr val="dk1"/>
                </a:solidFill>
              </a:defRPr>
            </a:lvl8pPr>
            <a:lvl9pPr lvl="8" rtl="0" algn="ctr">
              <a:spcBef>
                <a:spcPts val="0"/>
              </a:spcBef>
              <a:spcAft>
                <a:spcPts val="0"/>
              </a:spcAft>
              <a:buClr>
                <a:schemeClr val="dk1"/>
              </a:buClr>
              <a:buSzPts val="3600"/>
              <a:buNone/>
              <a:defRPr sz="3600">
                <a:solidFill>
                  <a:schemeClr val="dk1"/>
                </a:solidFill>
              </a:defRPr>
            </a:lvl9pPr>
          </a:lstStyle>
          <a:p/>
        </p:txBody>
      </p:sp>
      <p:sp>
        <p:nvSpPr>
          <p:cNvPr id="52" name="Google Shape;52;p9"/>
          <p:cNvSpPr txBox="1"/>
          <p:nvPr>
            <p:ph idx="1" type="subTitle"/>
          </p:nvPr>
        </p:nvSpPr>
        <p:spPr>
          <a:xfrm>
            <a:off x="265500" y="2735371"/>
            <a:ext cx="4045200" cy="13455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53" name="Google Shape;53;p9"/>
          <p:cNvSpPr txBox="1"/>
          <p:nvPr>
            <p:ph idx="2" type="body"/>
          </p:nvPr>
        </p:nvSpPr>
        <p:spPr>
          <a:xfrm>
            <a:off x="4939500" y="724200"/>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Clr>
                <a:schemeClr val="lt1"/>
              </a:buClr>
              <a:buSzPts val="1800"/>
              <a:buChar char="●"/>
              <a:defRPr>
                <a:solidFill>
                  <a:schemeClr val="lt1"/>
                </a:solidFill>
              </a:defRPr>
            </a:lvl1pPr>
            <a:lvl2pPr indent="-317500" lvl="1" marL="914400" rtl="0">
              <a:spcBef>
                <a:spcPts val="1600"/>
              </a:spcBef>
              <a:spcAft>
                <a:spcPts val="0"/>
              </a:spcAft>
              <a:buClr>
                <a:schemeClr val="lt1"/>
              </a:buClr>
              <a:buSzPts val="1400"/>
              <a:buChar char="○"/>
              <a:defRPr>
                <a:solidFill>
                  <a:schemeClr val="lt1"/>
                </a:solidFill>
              </a:defRPr>
            </a:lvl2pPr>
            <a:lvl3pPr indent="-317500" lvl="2" marL="1371600" rtl="0">
              <a:spcBef>
                <a:spcPts val="1600"/>
              </a:spcBef>
              <a:spcAft>
                <a:spcPts val="0"/>
              </a:spcAft>
              <a:buClr>
                <a:schemeClr val="lt1"/>
              </a:buClr>
              <a:buSzPts val="1400"/>
              <a:buChar char="■"/>
              <a:defRPr>
                <a:solidFill>
                  <a:schemeClr val="lt1"/>
                </a:solidFill>
              </a:defRPr>
            </a:lvl3pPr>
            <a:lvl4pPr indent="-317500" lvl="3" marL="1828800" rtl="0">
              <a:spcBef>
                <a:spcPts val="1600"/>
              </a:spcBef>
              <a:spcAft>
                <a:spcPts val="0"/>
              </a:spcAft>
              <a:buClr>
                <a:schemeClr val="lt1"/>
              </a:buClr>
              <a:buSzPts val="1400"/>
              <a:buChar char="●"/>
              <a:defRPr>
                <a:solidFill>
                  <a:schemeClr val="lt1"/>
                </a:solidFill>
              </a:defRPr>
            </a:lvl4pPr>
            <a:lvl5pPr indent="-317500" lvl="4" marL="2286000" rtl="0">
              <a:spcBef>
                <a:spcPts val="1600"/>
              </a:spcBef>
              <a:spcAft>
                <a:spcPts val="0"/>
              </a:spcAft>
              <a:buClr>
                <a:schemeClr val="lt1"/>
              </a:buClr>
              <a:buSzPts val="1400"/>
              <a:buChar char="○"/>
              <a:defRPr>
                <a:solidFill>
                  <a:schemeClr val="lt1"/>
                </a:solidFill>
              </a:defRPr>
            </a:lvl5pPr>
            <a:lvl6pPr indent="-317500" lvl="5" marL="2743200" rtl="0">
              <a:spcBef>
                <a:spcPts val="1600"/>
              </a:spcBef>
              <a:spcAft>
                <a:spcPts val="0"/>
              </a:spcAft>
              <a:buClr>
                <a:schemeClr val="lt1"/>
              </a:buClr>
              <a:buSzPts val="1400"/>
              <a:buChar char="■"/>
              <a:defRPr>
                <a:solidFill>
                  <a:schemeClr val="lt1"/>
                </a:solidFill>
              </a:defRPr>
            </a:lvl6pPr>
            <a:lvl7pPr indent="-317500" lvl="6" marL="3200400" rtl="0">
              <a:spcBef>
                <a:spcPts val="1600"/>
              </a:spcBef>
              <a:spcAft>
                <a:spcPts val="0"/>
              </a:spcAft>
              <a:buClr>
                <a:schemeClr val="lt1"/>
              </a:buClr>
              <a:buSzPts val="1400"/>
              <a:buChar char="●"/>
              <a:defRPr>
                <a:solidFill>
                  <a:schemeClr val="lt1"/>
                </a:solidFill>
              </a:defRPr>
            </a:lvl7pPr>
            <a:lvl8pPr indent="-317500" lvl="7" marL="3657600" rtl="0">
              <a:spcBef>
                <a:spcPts val="1600"/>
              </a:spcBef>
              <a:spcAft>
                <a:spcPts val="0"/>
              </a:spcAft>
              <a:buClr>
                <a:schemeClr val="lt1"/>
              </a:buClr>
              <a:buSzPts val="1400"/>
              <a:buChar char="○"/>
              <a:defRPr>
                <a:solidFill>
                  <a:schemeClr val="lt1"/>
                </a:solidFill>
              </a:defRPr>
            </a:lvl8pPr>
            <a:lvl9pPr indent="-317500" lvl="8" marL="4114800" rtl="0">
              <a:spcBef>
                <a:spcPts val="1600"/>
              </a:spcBef>
              <a:spcAft>
                <a:spcPts val="1600"/>
              </a:spcAft>
              <a:buClr>
                <a:schemeClr val="lt1"/>
              </a:buClr>
              <a:buSzPts val="1400"/>
              <a:buChar char="■"/>
              <a:defRPr>
                <a:solidFill>
                  <a:schemeClr val="lt1"/>
                </a:solidFill>
              </a:defRPr>
            </a:lvl9pPr>
          </a:lstStyle>
          <a:p/>
        </p:txBody>
      </p:sp>
      <p:sp>
        <p:nvSpPr>
          <p:cNvPr id="54" name="Google Shape;54;p9"/>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solidFill>
                  <a:schemeClr val="lt1"/>
                </a:solidFill>
              </a:defRPr>
            </a:lvl1pPr>
            <a:lvl2pPr lvl="1" rtl="0">
              <a:buNone/>
              <a:defRPr>
                <a:solidFill>
                  <a:schemeClr val="lt1"/>
                </a:solidFill>
              </a:defRPr>
            </a:lvl2pPr>
            <a:lvl3pPr lvl="2" rtl="0">
              <a:buNone/>
              <a:defRPr>
                <a:solidFill>
                  <a:schemeClr val="lt1"/>
                </a:solidFill>
              </a:defRPr>
            </a:lvl3pPr>
            <a:lvl4pPr lvl="3" rtl="0">
              <a:buNone/>
              <a:defRPr>
                <a:solidFill>
                  <a:schemeClr val="lt1"/>
                </a:solidFill>
              </a:defRPr>
            </a:lvl4pPr>
            <a:lvl5pPr lvl="4" rtl="0">
              <a:buNone/>
              <a:defRPr>
                <a:solidFill>
                  <a:schemeClr val="lt1"/>
                </a:solidFill>
              </a:defRPr>
            </a:lvl5pPr>
            <a:lvl6pPr lvl="5" rtl="0">
              <a:buNone/>
              <a:defRPr>
                <a:solidFill>
                  <a:schemeClr val="lt1"/>
                </a:solidFill>
              </a:defRPr>
            </a:lvl6pPr>
            <a:lvl7pPr lvl="6" rtl="0">
              <a:buNone/>
              <a:defRPr>
                <a:solidFill>
                  <a:schemeClr val="lt1"/>
                </a:solidFill>
              </a:defRPr>
            </a:lvl7pPr>
            <a:lvl8pPr lvl="7" rtl="0">
              <a:buNone/>
              <a:defRPr>
                <a:solidFill>
                  <a:schemeClr val="lt1"/>
                </a:solidFill>
              </a:defRPr>
            </a:lvl8pPr>
            <a:lvl9pPr lvl="8" rtl="0">
              <a:buNone/>
              <a:defRPr>
                <a:solidFill>
                  <a:schemeClr val="lt1"/>
                </a:solidFill>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55" name="Shape 55"/>
        <p:cNvGrpSpPr/>
        <p:nvPr/>
      </p:nvGrpSpPr>
      <p:grpSpPr>
        <a:xfrm>
          <a:off x="0" y="0"/>
          <a:ext cx="0" cy="0"/>
          <a:chOff x="0" y="0"/>
          <a:chExt cx="0" cy="0"/>
        </a:xfrm>
      </p:grpSpPr>
      <p:cxnSp>
        <p:nvCxnSpPr>
          <p:cNvPr id="56" name="Google Shape;56;p10"/>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57" name="Google Shape;57;p10"/>
          <p:cNvCxnSpPr/>
          <p:nvPr/>
        </p:nvCxnSpPr>
        <p:spPr>
          <a:xfrm>
            <a:off x="425198" y="415650"/>
            <a:ext cx="183300" cy="0"/>
          </a:xfrm>
          <a:prstGeom prst="straightConnector1">
            <a:avLst/>
          </a:prstGeom>
          <a:noFill/>
          <a:ln cap="flat" cmpd="sng" w="19050">
            <a:solidFill>
              <a:schemeClr val="dk2"/>
            </a:solidFill>
            <a:prstDash val="solid"/>
            <a:round/>
            <a:headEnd len="sm" w="sm" type="none"/>
            <a:tailEnd len="sm" w="sm" type="none"/>
          </a:ln>
        </p:spPr>
      </p:cxnSp>
      <p:sp>
        <p:nvSpPr>
          <p:cNvPr id="58" name="Google Shape;58;p10"/>
          <p:cNvSpPr txBox="1"/>
          <p:nvPr>
            <p:ph idx="1" type="body"/>
          </p:nvPr>
        </p:nvSpPr>
        <p:spPr>
          <a:xfrm>
            <a:off x="328017" y="4226025"/>
            <a:ext cx="8388600" cy="3936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None/>
              <a:defRPr/>
            </a:lvl1pPr>
          </a:lstStyle>
          <a:p/>
        </p:txBody>
      </p:sp>
      <p:sp>
        <p:nvSpPr>
          <p:cNvPr id="59" name="Google Shape;59;p10"/>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60" name="Shape 60"/>
        <p:cNvGrpSpPr/>
        <p:nvPr/>
      </p:nvGrpSpPr>
      <p:grpSpPr>
        <a:xfrm>
          <a:off x="0" y="0"/>
          <a:ext cx="0" cy="0"/>
          <a:chOff x="0" y="0"/>
          <a:chExt cx="0" cy="0"/>
        </a:xfrm>
      </p:grpSpPr>
      <p:cxnSp>
        <p:nvCxnSpPr>
          <p:cNvPr id="61" name="Google Shape;61;p11"/>
          <p:cNvCxnSpPr/>
          <p:nvPr/>
        </p:nvCxnSpPr>
        <p:spPr>
          <a:xfrm>
            <a:off x="425200" y="4740000"/>
            <a:ext cx="8296800" cy="0"/>
          </a:xfrm>
          <a:prstGeom prst="straightConnector1">
            <a:avLst/>
          </a:prstGeom>
          <a:noFill/>
          <a:ln cap="flat" cmpd="sng" w="19050">
            <a:solidFill>
              <a:schemeClr val="dk2"/>
            </a:solidFill>
            <a:prstDash val="solid"/>
            <a:round/>
            <a:headEnd len="sm" w="sm" type="none"/>
            <a:tailEnd len="sm" w="sm" type="none"/>
          </a:ln>
        </p:spPr>
      </p:cxnSp>
      <p:cxnSp>
        <p:nvCxnSpPr>
          <p:cNvPr id="62" name="Google Shape;62;p11"/>
          <p:cNvCxnSpPr/>
          <p:nvPr/>
        </p:nvCxnSpPr>
        <p:spPr>
          <a:xfrm>
            <a:off x="425200" y="415650"/>
            <a:ext cx="8296800" cy="0"/>
          </a:xfrm>
          <a:prstGeom prst="straightConnector1">
            <a:avLst/>
          </a:prstGeom>
          <a:noFill/>
          <a:ln cap="flat" cmpd="sng" w="38100">
            <a:solidFill>
              <a:schemeClr val="dk2"/>
            </a:solidFill>
            <a:prstDash val="solid"/>
            <a:round/>
            <a:headEnd len="sm" w="sm" type="none"/>
            <a:tailEnd len="sm" w="sm" type="none"/>
          </a:ln>
        </p:spPr>
      </p:cxnSp>
      <p:sp>
        <p:nvSpPr>
          <p:cNvPr id="63" name="Google Shape;63;p11"/>
          <p:cNvSpPr txBox="1"/>
          <p:nvPr>
            <p:ph hasCustomPrompt="1" type="title"/>
          </p:nvPr>
        </p:nvSpPr>
        <p:spPr>
          <a:xfrm>
            <a:off x="853950" y="1304850"/>
            <a:ext cx="7436100" cy="15384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1pPr>
            <a:lvl2pPr lvl="1"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2pPr>
            <a:lvl3pPr lvl="2"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3pPr>
            <a:lvl4pPr lvl="3"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4pPr>
            <a:lvl5pPr lvl="4"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5pPr>
            <a:lvl6pPr lvl="5"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6pPr>
            <a:lvl7pPr lvl="6"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7pPr>
            <a:lvl8pPr lvl="7"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8pPr>
            <a:lvl9pPr lvl="8" rtl="0" algn="ctr">
              <a:spcBef>
                <a:spcPts val="0"/>
              </a:spcBef>
              <a:spcAft>
                <a:spcPts val="0"/>
              </a:spcAft>
              <a:buClr>
                <a:schemeClr val="dk1"/>
              </a:buClr>
              <a:buSzPts val="9600"/>
              <a:buFont typeface="Lato"/>
              <a:buNone/>
              <a:defRPr sz="9600">
                <a:solidFill>
                  <a:schemeClr val="dk1"/>
                </a:solidFill>
                <a:latin typeface="Lato"/>
                <a:ea typeface="Lato"/>
                <a:cs typeface="Lato"/>
                <a:sym typeface="Lato"/>
              </a:defRPr>
            </a:lvl9pPr>
          </a:lstStyle>
          <a:p>
            <a:r>
              <a:t>xx%</a:t>
            </a:r>
          </a:p>
        </p:txBody>
      </p:sp>
      <p:sp>
        <p:nvSpPr>
          <p:cNvPr id="64" name="Google Shape;64;p11"/>
          <p:cNvSpPr txBox="1"/>
          <p:nvPr>
            <p:ph idx="1" type="body"/>
          </p:nvPr>
        </p:nvSpPr>
        <p:spPr>
          <a:xfrm>
            <a:off x="853950" y="2919450"/>
            <a:ext cx="7436100" cy="10716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65" name="Google Shape;65;p11"/>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66" name="Shape 66"/>
        <p:cNvGrpSpPr/>
        <p:nvPr/>
      </p:nvGrpSpPr>
      <p:grpSpPr>
        <a:xfrm>
          <a:off x="0" y="0"/>
          <a:ext cx="0" cy="0"/>
          <a:chOff x="0" y="0"/>
          <a:chExt cx="0" cy="0"/>
        </a:xfrm>
      </p:grpSpPr>
      <p:sp>
        <p:nvSpPr>
          <p:cNvPr id="67" name="Google Shape;67;p12"/>
          <p:cNvSpPr txBox="1"/>
          <p:nvPr>
            <p:ph idx="12" type="sldNum"/>
          </p:nvPr>
        </p:nvSpPr>
        <p:spPr>
          <a:xfrm>
            <a:off x="8497999" y="4688759"/>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en"/>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wiss-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2400250" y="575950"/>
            <a:ext cx="6321600" cy="6354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1pPr>
            <a:lvl2pPr lvl="1"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2pPr>
            <a:lvl3pPr lvl="2"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3pPr>
            <a:lvl4pPr lvl="3"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4pPr>
            <a:lvl5pPr lvl="4"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5pPr>
            <a:lvl6pPr lvl="5"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6pPr>
            <a:lvl7pPr lvl="6"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7pPr>
            <a:lvl8pPr lvl="7"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8pPr>
            <a:lvl9pPr lvl="8" rtl="0">
              <a:spcBef>
                <a:spcPts val="0"/>
              </a:spcBef>
              <a:spcAft>
                <a:spcPts val="0"/>
              </a:spcAft>
              <a:buClr>
                <a:schemeClr val="dk2"/>
              </a:buClr>
              <a:buSzPts val="3000"/>
              <a:buFont typeface="Raleway"/>
              <a:buNone/>
              <a:defRPr b="1" sz="3000">
                <a:solidFill>
                  <a:schemeClr val="dk2"/>
                </a:solidFill>
                <a:latin typeface="Raleway"/>
                <a:ea typeface="Raleway"/>
                <a:cs typeface="Raleway"/>
                <a:sym typeface="Raleway"/>
              </a:defRPr>
            </a:lvl9pPr>
          </a:lstStyle>
          <a:p/>
        </p:txBody>
      </p:sp>
      <p:sp>
        <p:nvSpPr>
          <p:cNvPr id="7" name="Google Shape;7;p1"/>
          <p:cNvSpPr txBox="1"/>
          <p:nvPr>
            <p:ph idx="1" type="body"/>
          </p:nvPr>
        </p:nvSpPr>
        <p:spPr>
          <a:xfrm>
            <a:off x="2410112" y="1595776"/>
            <a:ext cx="6321600" cy="3002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Font typeface="Lato"/>
              <a:buChar char="●"/>
              <a:defRPr sz="1800">
                <a:solidFill>
                  <a:schemeClr val="dk2"/>
                </a:solidFill>
                <a:latin typeface="Lato"/>
                <a:ea typeface="Lato"/>
                <a:cs typeface="Lato"/>
                <a:sym typeface="Lato"/>
              </a:defRPr>
            </a:lvl1pPr>
            <a:lvl2pPr indent="-317500" lvl="1" marL="914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2pPr>
            <a:lvl3pPr indent="-317500" lvl="2" marL="1371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3pPr>
            <a:lvl4pPr indent="-317500" lvl="3" marL="18288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4pPr>
            <a:lvl5pPr indent="-317500" lvl="4" marL="22860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5pPr>
            <a:lvl6pPr indent="-317500" lvl="5" marL="27432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6pPr>
            <a:lvl7pPr indent="-317500" lvl="6" marL="32004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7pPr>
            <a:lvl8pPr indent="-317500" lvl="7" marL="3657600" rtl="0">
              <a:lnSpc>
                <a:spcPct val="115000"/>
              </a:lnSpc>
              <a:spcBef>
                <a:spcPts val="1600"/>
              </a:spcBef>
              <a:spcAft>
                <a:spcPts val="0"/>
              </a:spcAft>
              <a:buClr>
                <a:schemeClr val="dk2"/>
              </a:buClr>
              <a:buSzPts val="1400"/>
              <a:buFont typeface="Lato"/>
              <a:buChar char="○"/>
              <a:defRPr>
                <a:solidFill>
                  <a:schemeClr val="dk2"/>
                </a:solidFill>
                <a:latin typeface="Lato"/>
                <a:ea typeface="Lato"/>
                <a:cs typeface="Lato"/>
                <a:sym typeface="Lato"/>
              </a:defRPr>
            </a:lvl8pPr>
            <a:lvl9pPr indent="-317500" lvl="8" marL="4114800" rtl="0">
              <a:lnSpc>
                <a:spcPct val="115000"/>
              </a:lnSpc>
              <a:spcBef>
                <a:spcPts val="1600"/>
              </a:spcBef>
              <a:spcAft>
                <a:spcPts val="1600"/>
              </a:spcAft>
              <a:buClr>
                <a:schemeClr val="dk2"/>
              </a:buClr>
              <a:buSzPts val="1400"/>
              <a:buFont typeface="Lato"/>
              <a:buChar char="■"/>
              <a:defRPr>
                <a:solidFill>
                  <a:schemeClr val="dk2"/>
                </a:solidFill>
                <a:latin typeface="Lato"/>
                <a:ea typeface="Lato"/>
                <a:cs typeface="Lato"/>
                <a:sym typeface="Lato"/>
              </a:defRPr>
            </a:lvl9pPr>
          </a:lstStyle>
          <a:p/>
        </p:txBody>
      </p:sp>
      <p:sp>
        <p:nvSpPr>
          <p:cNvPr id="8" name="Google Shape;8;p1"/>
          <p:cNvSpPr txBox="1"/>
          <p:nvPr>
            <p:ph idx="12" type="sldNum"/>
          </p:nvPr>
        </p:nvSpPr>
        <p:spPr>
          <a:xfrm>
            <a:off x="8497999" y="4688759"/>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latin typeface="Lato"/>
                <a:ea typeface="Lato"/>
                <a:cs typeface="Lato"/>
                <a:sym typeface="Lato"/>
              </a:defRPr>
            </a:lvl1pPr>
            <a:lvl2pPr lvl="1" rtl="0" algn="r">
              <a:buNone/>
              <a:defRPr sz="1000">
                <a:solidFill>
                  <a:schemeClr val="dk2"/>
                </a:solidFill>
                <a:latin typeface="Lato"/>
                <a:ea typeface="Lato"/>
                <a:cs typeface="Lato"/>
                <a:sym typeface="Lato"/>
              </a:defRPr>
            </a:lvl2pPr>
            <a:lvl3pPr lvl="2" rtl="0" algn="r">
              <a:buNone/>
              <a:defRPr sz="1000">
                <a:solidFill>
                  <a:schemeClr val="dk2"/>
                </a:solidFill>
                <a:latin typeface="Lato"/>
                <a:ea typeface="Lato"/>
                <a:cs typeface="Lato"/>
                <a:sym typeface="Lato"/>
              </a:defRPr>
            </a:lvl3pPr>
            <a:lvl4pPr lvl="3" rtl="0" algn="r">
              <a:buNone/>
              <a:defRPr sz="1000">
                <a:solidFill>
                  <a:schemeClr val="dk2"/>
                </a:solidFill>
                <a:latin typeface="Lato"/>
                <a:ea typeface="Lato"/>
                <a:cs typeface="Lato"/>
                <a:sym typeface="Lato"/>
              </a:defRPr>
            </a:lvl4pPr>
            <a:lvl5pPr lvl="4" rtl="0" algn="r">
              <a:buNone/>
              <a:defRPr sz="1000">
                <a:solidFill>
                  <a:schemeClr val="dk2"/>
                </a:solidFill>
                <a:latin typeface="Lato"/>
                <a:ea typeface="Lato"/>
                <a:cs typeface="Lato"/>
                <a:sym typeface="Lato"/>
              </a:defRPr>
            </a:lvl5pPr>
            <a:lvl6pPr lvl="5" rtl="0" algn="r">
              <a:buNone/>
              <a:defRPr sz="1000">
                <a:solidFill>
                  <a:schemeClr val="dk2"/>
                </a:solidFill>
                <a:latin typeface="Lato"/>
                <a:ea typeface="Lato"/>
                <a:cs typeface="Lato"/>
                <a:sym typeface="Lato"/>
              </a:defRPr>
            </a:lvl6pPr>
            <a:lvl7pPr lvl="6" rtl="0" algn="r">
              <a:buNone/>
              <a:defRPr sz="1000">
                <a:solidFill>
                  <a:schemeClr val="dk2"/>
                </a:solidFill>
                <a:latin typeface="Lato"/>
                <a:ea typeface="Lato"/>
                <a:cs typeface="Lato"/>
                <a:sym typeface="Lato"/>
              </a:defRPr>
            </a:lvl7pPr>
            <a:lvl8pPr lvl="7" rtl="0" algn="r">
              <a:buNone/>
              <a:defRPr sz="1000">
                <a:solidFill>
                  <a:schemeClr val="dk2"/>
                </a:solidFill>
                <a:latin typeface="Lato"/>
                <a:ea typeface="Lato"/>
                <a:cs typeface="Lato"/>
                <a:sym typeface="Lato"/>
              </a:defRPr>
            </a:lvl8pPr>
            <a:lvl9pPr lvl="8" rtl="0" algn="r">
              <a:buNone/>
              <a:defRPr sz="1000">
                <a:solidFill>
                  <a:schemeClr val="dk2"/>
                </a:solidFill>
                <a:latin typeface="Lato"/>
                <a:ea typeface="Lato"/>
                <a:cs typeface="Lato"/>
                <a:sym typeface="Lato"/>
              </a:defRPr>
            </a:lvl9pPr>
          </a:lstStyle>
          <a:p>
            <a:pPr indent="0" lvl="0" marL="0" rtl="0" algn="r">
              <a:spcBef>
                <a:spcPts val="0"/>
              </a:spcBef>
              <a:spcAft>
                <a:spcPts val="0"/>
              </a:spcAft>
              <a:buNone/>
            </a:pPr>
            <a:fld id="{00000000-1234-1234-1234-123412341234}" type="slidenum">
              <a:rPr lang="en"/>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8.xml"/><Relationship Id="rId3" Type="http://schemas.openxmlformats.org/officeDocument/2006/relationships/image" Target="../media/image1.jp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1" name="Shape 71"/>
        <p:cNvGrpSpPr/>
        <p:nvPr/>
      </p:nvGrpSpPr>
      <p:grpSpPr>
        <a:xfrm>
          <a:off x="0" y="0"/>
          <a:ext cx="0" cy="0"/>
          <a:chOff x="0" y="0"/>
          <a:chExt cx="0" cy="0"/>
        </a:xfrm>
      </p:grpSpPr>
      <p:sp>
        <p:nvSpPr>
          <p:cNvPr id="72" name="Google Shape;72;p13"/>
          <p:cNvSpPr txBox="1"/>
          <p:nvPr>
            <p:ph type="ctrTitle"/>
          </p:nvPr>
        </p:nvSpPr>
        <p:spPr>
          <a:xfrm>
            <a:off x="2390275" y="1431275"/>
            <a:ext cx="6331500" cy="15420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ECO BUBBLE</a:t>
            </a:r>
            <a:endParaRPr/>
          </a:p>
        </p:txBody>
      </p:sp>
      <p:sp>
        <p:nvSpPr>
          <p:cNvPr id="73" name="Google Shape;73;p13"/>
          <p:cNvSpPr txBox="1"/>
          <p:nvPr>
            <p:ph idx="1" type="subTitle"/>
          </p:nvPr>
        </p:nvSpPr>
        <p:spPr>
          <a:xfrm>
            <a:off x="2390267" y="3238450"/>
            <a:ext cx="6331500" cy="1241700"/>
          </a:xfrm>
          <a:prstGeom prst="rect">
            <a:avLst/>
          </a:prstGeom>
        </p:spPr>
        <p:txBody>
          <a:bodyPr anchorCtr="0" anchor="b" bIns="91425" lIns="91425" spcFirstLastPara="1" rIns="91425" wrap="square" tIns="91425">
            <a:noAutofit/>
          </a:bodyPr>
          <a:lstStyle/>
          <a:p>
            <a:pPr indent="0" lvl="0" marL="0" rtl="0" algn="l">
              <a:spcBef>
                <a:spcPts val="0"/>
              </a:spcBef>
              <a:spcAft>
                <a:spcPts val="0"/>
              </a:spcAft>
              <a:buNone/>
            </a:pPr>
            <a:r>
              <a:rPr lang="en" sz="2400"/>
              <a:t>By Brooks Matthew Benefiel</a:t>
            </a:r>
            <a:endParaRPr b="1" sz="2400"/>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7" name="Shape 77"/>
        <p:cNvGrpSpPr/>
        <p:nvPr/>
      </p:nvGrpSpPr>
      <p:grpSpPr>
        <a:xfrm>
          <a:off x="0" y="0"/>
          <a:ext cx="0" cy="0"/>
          <a:chOff x="0" y="0"/>
          <a:chExt cx="0" cy="0"/>
        </a:xfrm>
      </p:grpSpPr>
      <p:sp>
        <p:nvSpPr>
          <p:cNvPr id="78" name="Google Shape;78;p14"/>
          <p:cNvSpPr txBox="1"/>
          <p:nvPr>
            <p:ph idx="4294967295" type="title"/>
          </p:nvPr>
        </p:nvSpPr>
        <p:spPr>
          <a:xfrm>
            <a:off x="535775" y="712150"/>
            <a:ext cx="5197200" cy="7680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3600">
                <a:solidFill>
                  <a:schemeClr val="dk1"/>
                </a:solidFill>
              </a:rPr>
              <a:t>WHAT IS A BUBBLE?</a:t>
            </a:r>
            <a:endParaRPr sz="2400"/>
          </a:p>
        </p:txBody>
      </p:sp>
      <p:sp>
        <p:nvSpPr>
          <p:cNvPr id="79" name="Google Shape;79;p14"/>
          <p:cNvSpPr txBox="1"/>
          <p:nvPr>
            <p:ph idx="4294967295" type="title"/>
          </p:nvPr>
        </p:nvSpPr>
        <p:spPr>
          <a:xfrm>
            <a:off x="535775" y="1480150"/>
            <a:ext cx="5197200" cy="30675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None/>
            </a:pPr>
            <a:r>
              <a:rPr b="0" lang="en" sz="1800">
                <a:latin typeface="Lato"/>
                <a:ea typeface="Lato"/>
                <a:cs typeface="Lato"/>
                <a:sym typeface="Lato"/>
              </a:rPr>
              <a:t>Can we be good people in good space by making things better by making things more natural, but what if we did it with finese and instead of feeding fish or organizing fish or hypnotizing them. We just give them a incentive. Go this way. Its awesome. </a:t>
            </a:r>
            <a:endParaRPr sz="1700">
              <a:latin typeface="Lato"/>
              <a:ea typeface="Lato"/>
              <a:cs typeface="Lato"/>
              <a:sym typeface="Lato"/>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FFFF"/>
        </a:solidFill>
      </p:bgPr>
    </p:bg>
    <p:spTree>
      <p:nvGrpSpPr>
        <p:cNvPr id="83" name="Shape 83"/>
        <p:cNvGrpSpPr/>
        <p:nvPr/>
      </p:nvGrpSpPr>
      <p:grpSpPr>
        <a:xfrm>
          <a:off x="0" y="0"/>
          <a:ext cx="0" cy="0"/>
          <a:chOff x="0" y="0"/>
          <a:chExt cx="0" cy="0"/>
        </a:xfrm>
      </p:grpSpPr>
      <p:sp>
        <p:nvSpPr>
          <p:cNvPr id="84" name="Google Shape;84;p15"/>
          <p:cNvSpPr txBox="1"/>
          <p:nvPr>
            <p:ph type="title"/>
          </p:nvPr>
        </p:nvSpPr>
        <p:spPr>
          <a:xfrm>
            <a:off x="283100" y="712150"/>
            <a:ext cx="86316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BUBBLES ARE ALL AROUND US, hell we live on one </a:t>
            </a:r>
            <a:r>
              <a:rPr lang="en">
                <a:solidFill>
                  <a:srgbClr val="000000"/>
                </a:solidFill>
              </a:rPr>
              <a:t>That means bubbles must answer alot of question about things that make us feel good.</a:t>
            </a:r>
            <a:endParaRPr>
              <a:solidFill>
                <a:srgbClr val="000000"/>
              </a:solidFill>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FFFF"/>
        </a:solidFill>
      </p:bgPr>
    </p:bg>
    <p:spTree>
      <p:nvGrpSpPr>
        <p:cNvPr id="88" name="Shape 88"/>
        <p:cNvGrpSpPr/>
        <p:nvPr/>
      </p:nvGrpSpPr>
      <p:grpSpPr>
        <a:xfrm>
          <a:off x="0" y="0"/>
          <a:ext cx="0" cy="0"/>
          <a:chOff x="0" y="0"/>
          <a:chExt cx="0" cy="0"/>
        </a:xfrm>
      </p:grpSpPr>
      <p:sp>
        <p:nvSpPr>
          <p:cNvPr id="89" name="Google Shape;89;p16"/>
          <p:cNvSpPr txBox="1"/>
          <p:nvPr>
            <p:ph type="title"/>
          </p:nvPr>
        </p:nvSpPr>
        <p:spPr>
          <a:xfrm>
            <a:off x="283099" y="712150"/>
            <a:ext cx="86223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FISH SWIM UPSTREAM</a:t>
            </a:r>
            <a:endParaRPr/>
          </a:p>
          <a:p>
            <a:pPr indent="0" lvl="0" marL="0" rtl="0" algn="l">
              <a:spcBef>
                <a:spcPts val="1000"/>
              </a:spcBef>
              <a:spcAft>
                <a:spcPts val="0"/>
              </a:spcAft>
              <a:buNone/>
            </a:pPr>
            <a:r>
              <a:rPr lang="en"/>
              <a:t>And the downstream</a:t>
            </a:r>
            <a:endParaRPr/>
          </a:p>
          <a:p>
            <a:pPr indent="0" lvl="0" marL="0" rtl="0" algn="l">
              <a:spcBef>
                <a:spcPts val="1000"/>
              </a:spcBef>
              <a:spcAft>
                <a:spcPts val="0"/>
              </a:spcAft>
              <a:buNone/>
            </a:pPr>
            <a:r>
              <a:rPr lang="en"/>
              <a:t>But the upstream feels the best</a:t>
            </a:r>
            <a:endParaRPr/>
          </a:p>
          <a:p>
            <a:pPr indent="0" lvl="0" marL="0" rtl="0" algn="l">
              <a:spcBef>
                <a:spcPts val="1000"/>
              </a:spcBef>
              <a:spcAft>
                <a:spcPts val="1000"/>
              </a:spcAft>
              <a:buNone/>
            </a:pPr>
            <a:r>
              <a:t/>
            </a:r>
            <a:endParaRPr b="0" sz="24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rgbClr val="0000FF"/>
        </a:solidFill>
      </p:bgPr>
    </p:bg>
    <p:spTree>
      <p:nvGrpSpPr>
        <p:cNvPr id="93" name="Shape 93"/>
        <p:cNvGrpSpPr/>
        <p:nvPr/>
      </p:nvGrpSpPr>
      <p:grpSpPr>
        <a:xfrm>
          <a:off x="0" y="0"/>
          <a:ext cx="0" cy="0"/>
          <a:chOff x="0" y="0"/>
          <a:chExt cx="0" cy="0"/>
        </a:xfrm>
      </p:grpSpPr>
      <p:sp>
        <p:nvSpPr>
          <p:cNvPr id="94" name="Google Shape;94;p17"/>
          <p:cNvSpPr txBox="1"/>
          <p:nvPr>
            <p:ph type="title"/>
          </p:nvPr>
        </p:nvSpPr>
        <p:spPr>
          <a:xfrm>
            <a:off x="283099" y="712150"/>
            <a:ext cx="8622300" cy="3835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WHY? I think its the BUBBLES. </a:t>
            </a:r>
            <a:r>
              <a:rPr lang="en" sz="3000"/>
              <a:t>I LOVE THE BUBBLES IN THE POOL THAT MAKE ME FEEL LIKE I AM MASSAGED. I THINK THATS WHY WE LOVE THE JETS IN THE HOT TUB AND PLAYING WITH WATER.</a:t>
            </a:r>
            <a:endParaRPr sz="3000"/>
          </a:p>
          <a:p>
            <a:pPr indent="0" lvl="0" marL="0" rtl="0" algn="l">
              <a:spcBef>
                <a:spcPts val="1000"/>
              </a:spcBef>
              <a:spcAft>
                <a:spcPts val="1000"/>
              </a:spcAft>
              <a:buNone/>
            </a:pPr>
            <a:r>
              <a:t/>
            </a:r>
            <a:endParaRPr b="0" sz="2400"/>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dk1"/>
        </a:solidFill>
      </p:bgPr>
    </p:bg>
    <p:spTree>
      <p:nvGrpSpPr>
        <p:cNvPr id="98" name="Shape 98"/>
        <p:cNvGrpSpPr/>
        <p:nvPr/>
      </p:nvGrpSpPr>
      <p:grpSpPr>
        <a:xfrm>
          <a:off x="0" y="0"/>
          <a:ext cx="0" cy="0"/>
          <a:chOff x="0" y="0"/>
          <a:chExt cx="0" cy="0"/>
        </a:xfrm>
      </p:grpSpPr>
      <p:sp>
        <p:nvSpPr>
          <p:cNvPr id="99" name="Google Shape;99;p18"/>
          <p:cNvSpPr txBox="1"/>
          <p:nvPr>
            <p:ph idx="4294967295" type="body"/>
          </p:nvPr>
        </p:nvSpPr>
        <p:spPr>
          <a:xfrm>
            <a:off x="2855550" y="1271655"/>
            <a:ext cx="3432900" cy="3327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3000">
                <a:latin typeface="Raleway"/>
                <a:ea typeface="Raleway"/>
                <a:cs typeface="Raleway"/>
                <a:sym typeface="Raleway"/>
              </a:rPr>
              <a:t>A HAPPY FISH IS A HAPPY RIVER</a:t>
            </a:r>
            <a:endParaRPr sz="3000">
              <a:latin typeface="Raleway"/>
              <a:ea typeface="Raleway"/>
              <a:cs typeface="Raleway"/>
              <a:sym typeface="Raleway"/>
            </a:endParaRPr>
          </a:p>
          <a:p>
            <a:pPr indent="-419100" lvl="0" marL="457200" rtl="0" algn="l">
              <a:spcBef>
                <a:spcPts val="1600"/>
              </a:spcBef>
              <a:spcAft>
                <a:spcPts val="1000"/>
              </a:spcAft>
              <a:buClr>
                <a:schemeClr val="dk1"/>
              </a:buClr>
              <a:buSzPts val="3000"/>
              <a:buFont typeface="Raleway"/>
              <a:buChar char="➔"/>
            </a:pPr>
            <a:r>
              <a:rPr b="1" lang="en" sz="3000">
                <a:solidFill>
                  <a:schemeClr val="dk1"/>
                </a:solidFill>
                <a:latin typeface="Raleway"/>
                <a:ea typeface="Raleway"/>
                <a:cs typeface="Raleway"/>
                <a:sym typeface="Raleway"/>
              </a:rPr>
              <a:t>Wh</a:t>
            </a:r>
            <a:endParaRPr sz="3000">
              <a:latin typeface="Raleway"/>
              <a:ea typeface="Raleway"/>
              <a:cs typeface="Raleway"/>
              <a:sym typeface="Raleway"/>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03" name="Shape 103"/>
        <p:cNvGrpSpPr/>
        <p:nvPr/>
      </p:nvGrpSpPr>
      <p:grpSpPr>
        <a:xfrm>
          <a:off x="0" y="0"/>
          <a:ext cx="0" cy="0"/>
          <a:chOff x="0" y="0"/>
          <a:chExt cx="0" cy="0"/>
        </a:xfrm>
      </p:grpSpPr>
      <p:sp>
        <p:nvSpPr>
          <p:cNvPr id="104" name="Google Shape;104;p19"/>
          <p:cNvSpPr txBox="1"/>
          <p:nvPr>
            <p:ph type="title"/>
          </p:nvPr>
        </p:nvSpPr>
        <p:spPr>
          <a:xfrm>
            <a:off x="303300" y="411575"/>
            <a:ext cx="8520600" cy="63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solidFill>
                  <a:schemeClr val="lt2"/>
                </a:solidFill>
              </a:rPr>
              <a:t>FISH SWIM WITH LOVE</a:t>
            </a:r>
            <a:endParaRPr>
              <a:solidFill>
                <a:schemeClr val="lt2"/>
              </a:solidFill>
            </a:endParaRPr>
          </a:p>
        </p:txBody>
      </p:sp>
      <p:graphicFrame>
        <p:nvGraphicFramePr>
          <p:cNvPr id="105" name="Google Shape;105;p19"/>
          <p:cNvGraphicFramePr/>
          <p:nvPr/>
        </p:nvGraphicFramePr>
        <p:xfrm>
          <a:off x="323100" y="2393975"/>
          <a:ext cx="3000000" cy="3000000"/>
        </p:xfrm>
        <a:graphic>
          <a:graphicData uri="http://schemas.openxmlformats.org/drawingml/2006/table">
            <a:tbl>
              <a:tblPr>
                <a:noFill/>
                <a:tableStyleId>{259AC766-C9E3-41B0-B0F8-281DA35A5D54}</a:tableStyleId>
              </a:tblPr>
              <a:tblGrid>
                <a:gridCol w="710225"/>
                <a:gridCol w="710225"/>
                <a:gridCol w="710225"/>
                <a:gridCol w="1037600"/>
                <a:gridCol w="382850"/>
                <a:gridCol w="710225"/>
                <a:gridCol w="710225"/>
                <a:gridCol w="710225"/>
                <a:gridCol w="710225"/>
                <a:gridCol w="710225"/>
                <a:gridCol w="710225"/>
                <a:gridCol w="568150"/>
              </a:tblGrid>
              <a:tr h="719125">
                <a:tc gridSpan="4">
                  <a:txBody>
                    <a:bodyPr/>
                    <a:lstStyle/>
                    <a:p>
                      <a:pPr indent="0" lvl="0" marL="0" rtl="0" algn="ctr">
                        <a:spcBef>
                          <a:spcPts val="0"/>
                        </a:spcBef>
                        <a:spcAft>
                          <a:spcPts val="0"/>
                        </a:spcAft>
                        <a:buNone/>
                      </a:pPr>
                      <a:r>
                        <a:rPr lang="en" sz="1800">
                          <a:solidFill>
                            <a:srgbClr val="FFFFFF"/>
                          </a:solidFill>
                        </a:rPr>
                        <a:t>2020</a:t>
                      </a:r>
                      <a:endParaRPr sz="1800">
                        <a:solidFill>
                          <a:srgbClr val="FFFFFF"/>
                        </a:solidFil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accent2"/>
                    </a:solidFill>
                  </a:tcPr>
                </a:tc>
                <a:tc hMerge="1"/>
                <a:tc hMerge="1"/>
                <a:tc hMerge="1"/>
                <a:tc gridSpan="8">
                  <a:txBody>
                    <a:bodyPr/>
                    <a:lstStyle/>
                    <a:p>
                      <a:pPr indent="0" lvl="0" marL="0" rtl="0" algn="l">
                        <a:spcBef>
                          <a:spcPts val="0"/>
                        </a:spcBef>
                        <a:spcAft>
                          <a:spcPts val="0"/>
                        </a:spcAft>
                        <a:buNone/>
                      </a:pPr>
                      <a:r>
                        <a:t/>
                      </a:r>
                      <a:endParaRPr sz="1800">
                        <a:solidFill>
                          <a:srgbClr val="FFFFFF"/>
                        </a:solidFill>
                      </a:endParaRPr>
                    </a:p>
                  </a:txBody>
                  <a:tcPr marT="91425" marB="91425" marR="91425" marL="91425" anchor="ctr">
                    <a:lnL cap="flat" cmpd="sng" w="9525">
                      <a:solidFill>
                        <a:srgbClr val="9E9E9E">
                          <a:alpha val="0"/>
                        </a:srgbClr>
                      </a:solidFill>
                      <a:prstDash val="solid"/>
                      <a:round/>
                      <a:headEnd len="sm" w="sm" type="none"/>
                      <a:tailEnd len="sm" w="sm" type="none"/>
                    </a:lnL>
                    <a:lnR cap="flat" cmpd="sng" w="9525">
                      <a:solidFill>
                        <a:srgbClr val="9E9E9E">
                          <a:alpha val="0"/>
                        </a:srgbClr>
                      </a:solidFill>
                      <a:prstDash val="solid"/>
                      <a:round/>
                      <a:headEnd len="sm" w="sm" type="none"/>
                      <a:tailEnd len="sm" w="sm" type="none"/>
                    </a:lnR>
                    <a:lnT cap="flat" cmpd="sng" w="9525">
                      <a:solidFill>
                        <a:srgbClr val="9E9E9E">
                          <a:alpha val="0"/>
                        </a:srgbClr>
                      </a:solidFill>
                      <a:prstDash val="solid"/>
                      <a:round/>
                      <a:headEnd len="sm" w="sm" type="none"/>
                      <a:tailEnd len="sm" w="sm" type="none"/>
                    </a:lnT>
                    <a:lnB cap="flat" cmpd="sng" w="9525">
                      <a:solidFill>
                        <a:srgbClr val="9E9E9E">
                          <a:alpha val="0"/>
                        </a:srgbClr>
                      </a:solidFill>
                      <a:prstDash val="solid"/>
                      <a:round/>
                      <a:headEnd len="sm" w="sm" type="none"/>
                      <a:tailEnd len="sm" w="sm" type="none"/>
                    </a:lnB>
                    <a:solidFill>
                      <a:schemeClr val="dk1"/>
                    </a:solidFill>
                  </a:tcPr>
                </a:tc>
                <a:tc hMerge="1"/>
                <a:tc hMerge="1"/>
                <a:tc hMerge="1"/>
                <a:tc hMerge="1"/>
                <a:tc hMerge="1"/>
                <a:tc hMerge="1"/>
                <a:tc hMerge="1"/>
              </a:tr>
            </a:tbl>
          </a:graphicData>
        </a:graphic>
      </p:graphicFrame>
      <p:cxnSp>
        <p:nvCxnSpPr>
          <p:cNvPr id="106" name="Google Shape;106;p19"/>
          <p:cNvCxnSpPr/>
          <p:nvPr/>
        </p:nvCxnSpPr>
        <p:spPr>
          <a:xfrm rot="10800000">
            <a:off x="569975" y="1439375"/>
            <a:ext cx="0" cy="954600"/>
          </a:xfrm>
          <a:prstGeom prst="straightConnector1">
            <a:avLst/>
          </a:prstGeom>
          <a:noFill/>
          <a:ln cap="flat" cmpd="sng" w="9525">
            <a:solidFill>
              <a:schemeClr val="dk2"/>
            </a:solidFill>
            <a:prstDash val="solid"/>
            <a:round/>
            <a:headEnd len="med" w="med" type="none"/>
            <a:tailEnd len="med" w="med" type="oval"/>
          </a:ln>
        </p:spPr>
      </p:cxnSp>
      <p:sp>
        <p:nvSpPr>
          <p:cNvPr id="107" name="Google Shape;107;p19"/>
          <p:cNvSpPr txBox="1"/>
          <p:nvPr>
            <p:ph type="title"/>
          </p:nvPr>
        </p:nvSpPr>
        <p:spPr>
          <a:xfrm>
            <a:off x="646175" y="1235062"/>
            <a:ext cx="2315700" cy="39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2020</a:t>
            </a:r>
            <a:endParaRPr b="1" sz="1800">
              <a:solidFill>
                <a:schemeClr val="dk1"/>
              </a:solidFill>
            </a:endParaRPr>
          </a:p>
        </p:txBody>
      </p:sp>
      <p:sp>
        <p:nvSpPr>
          <p:cNvPr id="108" name="Google Shape;108;p19"/>
          <p:cNvSpPr txBox="1"/>
          <p:nvPr>
            <p:ph idx="4294967295" type="body"/>
          </p:nvPr>
        </p:nvSpPr>
        <p:spPr>
          <a:xfrm>
            <a:off x="1349500" y="1141751"/>
            <a:ext cx="2315700" cy="57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2"/>
              </a:buClr>
              <a:buSzPts val="1100"/>
              <a:buFont typeface="Arial"/>
              <a:buNone/>
            </a:pPr>
            <a:r>
              <a:rPr lang="en" sz="1400"/>
              <a:t>FISH ARE CONFUSED, they think water is the world of them and </a:t>
            </a:r>
            <a:r>
              <a:rPr lang="en" sz="1400"/>
              <a:t>don't</a:t>
            </a:r>
            <a:r>
              <a:rPr lang="en" sz="1400"/>
              <a:t> excpet you to be in the way.</a:t>
            </a:r>
            <a:endParaRPr sz="1400"/>
          </a:p>
          <a:p>
            <a:pPr indent="0" lvl="0" marL="0" rtl="0" algn="l">
              <a:spcBef>
                <a:spcPts val="1600"/>
              </a:spcBef>
              <a:spcAft>
                <a:spcPts val="1600"/>
              </a:spcAft>
              <a:buNone/>
            </a:pPr>
            <a:r>
              <a:t/>
            </a:r>
            <a:endParaRPr sz="1400"/>
          </a:p>
        </p:txBody>
      </p:sp>
      <p:sp>
        <p:nvSpPr>
          <p:cNvPr id="109" name="Google Shape;109;p19"/>
          <p:cNvSpPr txBox="1"/>
          <p:nvPr>
            <p:ph type="title"/>
          </p:nvPr>
        </p:nvSpPr>
        <p:spPr>
          <a:xfrm>
            <a:off x="5294672" y="3549012"/>
            <a:ext cx="2353200" cy="392100"/>
          </a:xfrm>
          <a:prstGeom prst="rect">
            <a:avLst/>
          </a:prstGeom>
        </p:spPr>
        <p:txBody>
          <a:bodyPr anchorCtr="0" anchor="ctr" bIns="91425" lIns="91425" spcFirstLastPara="1" rIns="91425" wrap="square" tIns="91425">
            <a:noAutofit/>
          </a:bodyPr>
          <a:lstStyle/>
          <a:p>
            <a:pPr indent="0" lvl="0" marL="0" rtl="0" algn="l">
              <a:spcBef>
                <a:spcPts val="0"/>
              </a:spcBef>
              <a:spcAft>
                <a:spcPts val="0"/>
              </a:spcAft>
              <a:buNone/>
            </a:pPr>
            <a:r>
              <a:rPr lang="en" sz="1800">
                <a:solidFill>
                  <a:schemeClr val="dk1"/>
                </a:solidFill>
              </a:rPr>
              <a:t>2025</a:t>
            </a:r>
            <a:endParaRPr b="1" sz="1800">
              <a:solidFill>
                <a:schemeClr val="dk1"/>
              </a:solidFill>
            </a:endParaRPr>
          </a:p>
        </p:txBody>
      </p:sp>
      <p:sp>
        <p:nvSpPr>
          <p:cNvPr id="110" name="Google Shape;110;p19"/>
          <p:cNvSpPr txBox="1"/>
          <p:nvPr>
            <p:ph idx="4294967295" type="body"/>
          </p:nvPr>
        </p:nvSpPr>
        <p:spPr>
          <a:xfrm>
            <a:off x="6350525" y="3237750"/>
            <a:ext cx="2353200" cy="5787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lang="en" sz="1400"/>
              <a:t>FISH THINK THEY HAVE SOMETHING COOL TO LIVE FOR. It has something more to help them in that tube. So they keep swimming.</a:t>
            </a:r>
            <a:endParaRPr sz="1400"/>
          </a:p>
        </p:txBody>
      </p:sp>
      <p:cxnSp>
        <p:nvCxnSpPr>
          <p:cNvPr id="111" name="Google Shape;111;p19"/>
          <p:cNvCxnSpPr/>
          <p:nvPr/>
        </p:nvCxnSpPr>
        <p:spPr>
          <a:xfrm>
            <a:off x="6168925" y="3113100"/>
            <a:ext cx="0" cy="828000"/>
          </a:xfrm>
          <a:prstGeom prst="straightConnector1">
            <a:avLst/>
          </a:prstGeom>
          <a:noFill/>
          <a:ln cap="flat" cmpd="sng" w="9525">
            <a:solidFill>
              <a:schemeClr val="dk2"/>
            </a:solidFill>
            <a:prstDash val="solid"/>
            <a:round/>
            <a:headEnd len="med" w="med" type="none"/>
            <a:tailEnd len="med" w="med" type="oval"/>
          </a:ln>
        </p:spPr>
      </p:cxn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115" name="Shape 115"/>
        <p:cNvGrpSpPr/>
        <p:nvPr/>
      </p:nvGrpSpPr>
      <p:grpSpPr>
        <a:xfrm>
          <a:off x="0" y="0"/>
          <a:ext cx="0" cy="0"/>
          <a:chOff x="0" y="0"/>
          <a:chExt cx="0" cy="0"/>
        </a:xfrm>
      </p:grpSpPr>
      <p:pic>
        <p:nvPicPr>
          <p:cNvPr id="116" name="Google Shape;116;p20"/>
          <p:cNvPicPr preferRelativeResize="0"/>
          <p:nvPr/>
        </p:nvPicPr>
        <p:blipFill>
          <a:blip r:embed="rId3">
            <a:alphaModFix/>
          </a:blip>
          <a:stretch>
            <a:fillRect/>
          </a:stretch>
        </p:blipFill>
        <p:spPr>
          <a:xfrm>
            <a:off x="293201" y="274050"/>
            <a:ext cx="3662226" cy="4869451"/>
          </a:xfrm>
          <a:prstGeom prst="rect">
            <a:avLst/>
          </a:prstGeom>
          <a:noFill/>
          <a:ln>
            <a:noFill/>
          </a:ln>
        </p:spPr>
      </p:pic>
      <p:sp>
        <p:nvSpPr>
          <p:cNvPr id="117" name="Google Shape;117;p20"/>
          <p:cNvSpPr txBox="1"/>
          <p:nvPr/>
        </p:nvSpPr>
        <p:spPr>
          <a:xfrm>
            <a:off x="4890525" y="1665300"/>
            <a:ext cx="3204000" cy="27615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3600">
                <a:latin typeface="Lato"/>
                <a:ea typeface="Lato"/>
                <a:cs typeface="Lato"/>
                <a:sym typeface="Lato"/>
              </a:rPr>
              <a:t>JUST KEEP SWIMMING.</a:t>
            </a:r>
            <a:endParaRPr b="1" sz="3600">
              <a:latin typeface="Lato"/>
              <a:ea typeface="Lato"/>
              <a:cs typeface="Lato"/>
              <a:sym typeface="Lato"/>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wiss">
  <a:themeElements>
    <a:clrScheme name="Swiss">
      <a:dk1>
        <a:srgbClr val="F46524"/>
      </a:dk1>
      <a:lt1>
        <a:srgbClr val="FFFFFF"/>
      </a:lt1>
      <a:dk2>
        <a:srgbClr val="000000"/>
      </a:dk2>
      <a:lt2>
        <a:srgbClr val="757575"/>
      </a:lt2>
      <a:accent1>
        <a:srgbClr val="01579B"/>
      </a:accent1>
      <a:accent2>
        <a:srgbClr val="27C7BD"/>
      </a:accent2>
      <a:accent3>
        <a:srgbClr val="0099E8"/>
      </a:accent3>
      <a:accent4>
        <a:srgbClr val="51B9A3"/>
      </a:accent4>
      <a:accent5>
        <a:srgbClr val="FB8C00"/>
      </a:accent5>
      <a:accent6>
        <a:srgbClr val="FFAE88"/>
      </a:accent6>
      <a:hlink>
        <a:srgbClr val="0277BD"/>
      </a:hlink>
      <a:folHlink>
        <a:srgbClr val="0277B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