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B559"/>
    <a:srgbClr val="C2DC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8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9F738-837E-4289-87BE-66B74B342E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1E4CA9-64B8-4F14-A328-D072B6AA68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AB2A6-38AB-4047-8D42-8876909BA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88C8F-AC26-4B02-BAAF-A392C4B1238C}" type="datetimeFigureOut">
              <a:rPr lang="en-US" smtClean="0"/>
              <a:t>9/11/2019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6E977-8D0F-4BC1-AFE8-A1E707B88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52F242-F073-485C-B595-3C639F29C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8027-C308-4FC9-BEEE-A2A9808D0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39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18DE1-E517-471A-AF48-95EDC5181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6DEEE-6811-4E2D-9345-9067DF453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8D0A29-7D81-4DD6-BA59-3B596B909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88C8F-AC26-4B02-BAAF-A392C4B1238C}" type="datetimeFigureOut">
              <a:rPr lang="en-US" smtClean="0"/>
              <a:t>9/11/2019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E5546D-F83D-4E9C-8127-00DC10A76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D417D9-D764-46B0-994B-519FEED20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8027-C308-4FC9-BEEE-A2A9808D0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805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DBBD2-8748-400C-8A19-9E2E61AFD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684D7F-B23B-42ED-B68B-FE7D4C4C64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8070AD-A2D4-4236-AE6D-768D8C2A4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88C8F-AC26-4B02-BAAF-A392C4B1238C}" type="datetimeFigureOut">
              <a:rPr lang="en-US" smtClean="0"/>
              <a:t>9/11/2019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2762BF-E014-4721-8EB2-16ED6A8E5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728B8D-0036-4B13-B9DA-F06F16708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8027-C308-4FC9-BEEE-A2A9808D0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734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5958D-5459-4631-B31A-76C195E3D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F06C3-F474-4666-8FEF-69F0822ACC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5874F2-75D5-48F4-BAA1-357F8D3892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DCF65B-73A7-4E62-814A-B2218643D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88C8F-AC26-4B02-BAAF-A392C4B1238C}" type="datetimeFigureOut">
              <a:rPr lang="en-US" smtClean="0"/>
              <a:t>9/11/2019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8D8405-51BA-4F36-B007-8F78AE913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0B433-776B-4AEB-9B43-6EA2F6EAF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8027-C308-4FC9-BEEE-A2A9808D0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746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952CF-568A-4695-9A81-EE50410F9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6CE36B-34D3-40FD-B297-02AE2D6DDB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653F03-A1AD-48D0-BD1C-D96904CCAB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974738-DF88-48D4-8C3E-05C1CD1B17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9140E2-9976-4C68-842F-EB5DBD11FC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8258A9-8470-4C60-B945-EE844734C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88C8F-AC26-4B02-BAAF-A392C4B1238C}" type="datetimeFigureOut">
              <a:rPr lang="en-US" smtClean="0"/>
              <a:t>9/11/2019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5C5A98-9320-47A6-A1F9-9ACD427FF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073ABD-AD18-471D-87C0-5B7210627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8027-C308-4FC9-BEEE-A2A9808D0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152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806C7-A220-4F66-8204-0A801702D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5D6011-DB29-43E7-88E7-52218675E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88C8F-AC26-4B02-BAAF-A392C4B1238C}" type="datetimeFigureOut">
              <a:rPr lang="en-US" smtClean="0"/>
              <a:t>9/11/2019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7792CB-06F9-4771-8A7B-2507141C4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02787D-9360-4774-93AC-67D4951FB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8027-C308-4FC9-BEEE-A2A9808D0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738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D801A1-96C7-47AB-A182-203037E2B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88C8F-AC26-4B02-BAAF-A392C4B1238C}" type="datetimeFigureOut">
              <a:rPr lang="en-US" smtClean="0"/>
              <a:t>9/11/2019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95B8A4-2C36-469F-9CDF-9DD83274D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4F4887-786D-4869-AC81-06A157715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8027-C308-4FC9-BEEE-A2A9808D0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368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67F65F-238E-4BF8-8F4A-9AA7883D6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B8C63-265C-4D09-87CF-474AD17D0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2009DA-EA76-4FD8-9E6D-16DD5953B8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461014-7B11-4C72-B611-A38262A8F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88C8F-AC26-4B02-BAAF-A392C4B1238C}" type="datetimeFigureOut">
              <a:rPr lang="en-US" smtClean="0"/>
              <a:t>9/11/2019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F653C3-F89C-49D2-852A-7391A26BB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171B53-9DCA-4B37-A629-8B1A60594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8027-C308-4FC9-BEEE-A2A9808D0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122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4B5D3-0F67-4005-B7B8-C47BDC8AF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0655CA-129D-4220-9F9E-F3AA26962A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566BEF-A554-4F2E-91A2-D956ADC7AB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A7B5A-D93A-4E80-B68F-FE338C9C1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88C8F-AC26-4B02-BAAF-A392C4B1238C}" type="datetimeFigureOut">
              <a:rPr lang="en-US" smtClean="0"/>
              <a:t>9/11/2019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D2C7B4-889C-4A7E-ADC9-3BF92D210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EA15FC-B8BF-4178-A186-B54E42977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8027-C308-4FC9-BEEE-A2A9808D0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399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AC0D3-835B-4094-8AFA-87412EF73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D66F53-3D64-44DC-80B8-69DCD572A2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35AE1-84C2-42A9-952D-A4C8AC7CE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88C8F-AC26-4B02-BAAF-A392C4B1238C}" type="datetimeFigureOut">
              <a:rPr lang="en-US" smtClean="0"/>
              <a:t>9/11/2019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DBF27-D446-40D4-9E54-FC7CF978A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9E27B3-483A-4524-8C73-C6484C8F9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8027-C308-4FC9-BEEE-A2A9808D0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99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DE18937-31BF-471E-ABE5-F2C294AC58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1E5E45-21C6-491C-8E7B-57FD861512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85FAB6-B431-4C5E-8D0A-9B67D016C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88C8F-AC26-4B02-BAAF-A392C4B1238C}" type="datetimeFigureOut">
              <a:rPr lang="en-US" smtClean="0"/>
              <a:t>9/11/2019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679AAD-E1C9-4BF5-B0B0-66B4E5E31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5EA66D-09E9-49EB-B64A-D82A9A23C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8027-C308-4FC9-BEEE-A2A9808D0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314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CD2D44-0CC9-48B0-9824-D8A3A0035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8A4D77-462B-4495-94CB-322667F4D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46F9A-631B-4396-B133-C6216E9DDF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788C8F-AC26-4B02-BAAF-A392C4B1238C}" type="datetimeFigureOut">
              <a:rPr lang="en-US" smtClean="0"/>
              <a:t>9/11/2019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2F95CA-486C-4B0E-B999-46ECA78A90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26EF0-2177-4F35-A966-E993183090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08027-C308-4FC9-BEEE-A2A9808D0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393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B5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9E7C026-AEFF-422D-B17E-AB22E928095D}"/>
              </a:ext>
            </a:extLst>
          </p:cNvPr>
          <p:cNvSpPr txBox="1"/>
          <p:nvPr/>
        </p:nvSpPr>
        <p:spPr>
          <a:xfrm>
            <a:off x="5685" y="5292258"/>
            <a:ext cx="36130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latin typeface="Bahnschrift SemiBold" panose="020B0502040204020203" pitchFamily="34" charset="0"/>
              </a:rPr>
              <a:t>OWAW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1566C52-8AFE-4177-89A8-101C383FC8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84" r="18039" b="1780"/>
          <a:stretch/>
        </p:blipFill>
        <p:spPr>
          <a:xfrm>
            <a:off x="1492914" y="1510022"/>
            <a:ext cx="3829469" cy="3829469"/>
          </a:xfrm>
          <a:prstGeom prst="flowChartConnector">
            <a:avLst/>
          </a:prstGeom>
          <a:ln w="101600">
            <a:solidFill>
              <a:schemeClr val="bg1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DE98360-7FCE-42E5-AC90-C41CD5574EF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28" t="13573" r="19900" b="2712"/>
          <a:stretch/>
        </p:blipFill>
        <p:spPr>
          <a:xfrm flipH="1">
            <a:off x="7042238" y="1340984"/>
            <a:ext cx="3680932" cy="3780441"/>
          </a:xfrm>
          <a:prstGeom prst="ellipse">
            <a:avLst/>
          </a:prstGeom>
          <a:solidFill>
            <a:schemeClr val="tx1"/>
          </a:solidFill>
          <a:ln w="101600">
            <a:solidFill>
              <a:schemeClr val="bg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857D6F-57A3-4FBD-8314-86DE85B80B6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40" t="21697" r="31136" b="19757"/>
          <a:stretch/>
        </p:blipFill>
        <p:spPr>
          <a:xfrm>
            <a:off x="5032092" y="2399205"/>
            <a:ext cx="2127815" cy="2059587"/>
          </a:xfrm>
          <a:prstGeom prst="ellipse">
            <a:avLst/>
          </a:prstGeom>
          <a:ln w="203200">
            <a:solidFill>
              <a:srgbClr val="F2B559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C4AE5BA-6BEE-4E5D-B4EE-7EBF7C058170}"/>
              </a:ext>
            </a:extLst>
          </p:cNvPr>
          <p:cNvSpPr txBox="1"/>
          <p:nvPr/>
        </p:nvSpPr>
        <p:spPr>
          <a:xfrm>
            <a:off x="54075" y="6444386"/>
            <a:ext cx="34855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+mj-lt"/>
              </a:rPr>
              <a:t> Ocean  Wave  Absorbing Wall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0B79B28A-21C2-44D9-940E-7E8198597D98}"/>
              </a:ext>
            </a:extLst>
          </p:cNvPr>
          <p:cNvSpPr/>
          <p:nvPr/>
        </p:nvSpPr>
        <p:spPr>
          <a:xfrm>
            <a:off x="4043076" y="4886499"/>
            <a:ext cx="1703602" cy="1723141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76200">
            <a:solidFill>
              <a:srgbClr val="F2B559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2B559"/>
                </a:solidFill>
              </a:rPr>
              <a:t>Dual Mounting System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2537F18-B625-4489-AB8F-4187E7B5ABEA}"/>
              </a:ext>
            </a:extLst>
          </p:cNvPr>
          <p:cNvSpPr/>
          <p:nvPr/>
        </p:nvSpPr>
        <p:spPr>
          <a:xfrm>
            <a:off x="746797" y="301608"/>
            <a:ext cx="1605338" cy="16611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01600">
            <a:solidFill>
              <a:srgbClr val="F2B559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2B559"/>
                </a:solidFill>
              </a:rPr>
              <a:t>12ft Wave Catching Area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DA39841B-5B06-4BE5-B23A-4A5894CD5F4C}"/>
              </a:ext>
            </a:extLst>
          </p:cNvPr>
          <p:cNvSpPr/>
          <p:nvPr/>
        </p:nvSpPr>
        <p:spPr>
          <a:xfrm>
            <a:off x="5488567" y="1240923"/>
            <a:ext cx="1260487" cy="1246481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76200">
            <a:solidFill>
              <a:srgbClr val="F2B559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rgbClr val="F2B559"/>
                </a:solidFill>
              </a:rPr>
              <a:t>Compact, scaling design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84F2ADD4-67A4-4BFA-8657-F1144FAA5E0D}"/>
              </a:ext>
            </a:extLst>
          </p:cNvPr>
          <p:cNvSpPr/>
          <p:nvPr/>
        </p:nvSpPr>
        <p:spPr>
          <a:xfrm>
            <a:off x="7159907" y="4927743"/>
            <a:ext cx="1394153" cy="137866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76200">
            <a:solidFill>
              <a:srgbClr val="F2B559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F2B559"/>
                </a:solidFill>
              </a:rPr>
              <a:t>Sturdy Tank Treads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8F4DD5C7-9AFF-4A01-BF91-B8DA25516805}"/>
              </a:ext>
            </a:extLst>
          </p:cNvPr>
          <p:cNvSpPr/>
          <p:nvPr/>
        </p:nvSpPr>
        <p:spPr>
          <a:xfrm>
            <a:off x="173383" y="3533925"/>
            <a:ext cx="1605338" cy="15875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76200">
            <a:solidFill>
              <a:srgbClr val="F2B559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rgbClr val="F2B559"/>
                </a:solidFill>
              </a:rPr>
              <a:t>Powered by 12V Car battery </a:t>
            </a:r>
            <a:r>
              <a:rPr lang="en-US" sz="1400" b="1">
                <a:solidFill>
                  <a:srgbClr val="F2B559"/>
                </a:solidFill>
              </a:rPr>
              <a:t>via umbilical </a:t>
            </a:r>
            <a:r>
              <a:rPr lang="en-US" sz="1400" b="1" dirty="0">
                <a:solidFill>
                  <a:srgbClr val="F2B559"/>
                </a:solidFill>
              </a:rPr>
              <a:t>cord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77D48AF-92D9-4D4D-BF89-E2CB55CB8639}"/>
              </a:ext>
            </a:extLst>
          </p:cNvPr>
          <p:cNvSpPr/>
          <p:nvPr/>
        </p:nvSpPr>
        <p:spPr>
          <a:xfrm>
            <a:off x="9691906" y="4653066"/>
            <a:ext cx="1730835" cy="1711603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76200">
            <a:solidFill>
              <a:srgbClr val="F2B559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2B559"/>
                </a:solidFill>
              </a:rPr>
              <a:t>Retracting  Drills mounts</a:t>
            </a: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B1A6279F-FA4C-4571-8A35-139F865D1B37}"/>
              </a:ext>
            </a:extLst>
          </p:cNvPr>
          <p:cNvSpPr/>
          <p:nvPr/>
        </p:nvSpPr>
        <p:spPr>
          <a:xfrm>
            <a:off x="9668418" y="212606"/>
            <a:ext cx="2300359" cy="227479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76200">
            <a:solidFill>
              <a:srgbClr val="F2B559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F2B559"/>
                </a:solidFill>
              </a:rPr>
              <a:t>Maximum desalination per wave with BRIMES RO energy recovery system</a:t>
            </a: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B8C10F48-1ED6-498C-A905-D31FC4AD055A}"/>
              </a:ext>
            </a:extLst>
          </p:cNvPr>
          <p:cNvSpPr/>
          <p:nvPr/>
        </p:nvSpPr>
        <p:spPr>
          <a:xfrm>
            <a:off x="3770078" y="110925"/>
            <a:ext cx="1662951" cy="1644473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76200">
            <a:solidFill>
              <a:srgbClr val="F2B559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rgbClr val="F2B559"/>
                </a:solidFill>
              </a:rPr>
              <a:t>Little setup and maintenance required</a:t>
            </a:r>
          </a:p>
        </p:txBody>
      </p:sp>
    </p:spTree>
    <p:extLst>
      <p:ext uri="{BB962C8B-B14F-4D97-AF65-F5344CB8AC3E}">
        <p14:creationId xmlns:p14="http://schemas.microsoft.com/office/powerpoint/2010/main" val="25655041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46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Bahnschrift SemiBold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Miguel Maramara</dc:creator>
  <cp:lastModifiedBy>Miguel Maramara</cp:lastModifiedBy>
  <cp:revision>9</cp:revision>
  <dcterms:created xsi:type="dcterms:W3CDTF">2019-09-11T02:08:56Z</dcterms:created>
  <dcterms:modified xsi:type="dcterms:W3CDTF">2019-09-11T07:07:19Z</dcterms:modified>
</cp:coreProperties>
</file>