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96" d="100"/>
          <a:sy n="96" d="100"/>
        </p:scale>
        <p:origin x="102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969F0-B62E-4C9B-B639-3655DDBAE4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17F87-2D25-4A0C-A346-2C779790D1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5882F-5369-486E-837C-89EE4FE96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BD75E-1C60-45E6-8238-F98B1CE6A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78A16C-2812-48A7-A88C-B4323A28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899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114DF-B99C-4F88-B0E4-7B433B0EA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14065-5933-4EAB-A904-C7D60130D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3AE8D-4DD6-4071-B2F7-9EF11011C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21AC9A-A929-4421-A443-B5B662D32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AB5FD-4AFA-4C56-A5FA-DEE3A517B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1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DD513-97AB-479E-B718-C44C8AF51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A2CC7-A19A-4DA4-A1F7-69B03473D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0C5F94-76BB-4128-93F6-C2D7BFF9B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BEE88-B23E-461B-9040-32D79BCA0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5830C1-4552-4F11-98CA-9A27F322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090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393EF-FFF0-4516-844F-2D8821DB3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EE6B7-8A1E-4033-9282-FAAA6D49E1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F40C39-40E5-47B6-A060-A5BB034D08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00D2D-781C-4D48-B0F3-1FEE1919A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DCFE9-6F9E-4B3A-B1B2-DDAFEF8A4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AD61B-C8E7-4F05-B831-851D61E0F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90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495A2-AA02-4571-ACF0-8E001EDDB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2CA72-AA33-4358-AC1B-39CD9B7E2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084C8F-07B1-44B8-AB15-910C6E6E3D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BD0B85-80B9-4CB9-9311-EF1CBAC787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34DB50-5B57-4295-B584-499290D08A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4CAFF4-2428-4890-A9BA-2997C7182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7B4FAE-3712-442D-8403-708D3164E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A4F92C-1F9B-4901-80AA-B9A07E967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464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9A3D7-302B-49A6-8DF9-87D4AE4CD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99FF8C-B54E-48CD-A3E2-FADA9F184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00A8AF-8C58-4A68-A366-60D033A8A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FBD4BB-71F2-44F5-82D2-26F0C34FE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62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8697AA-E6A4-4D72-BE69-50D50CA07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E43EE3-5AEE-40DF-9F41-F7797E2B9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8D6AF2-E5F1-4488-86CF-7A31E622E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86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96926-59A1-4BA0-A501-587308076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3596F-A74E-4CED-B16C-1A89075FE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24CAB5-E3EA-4AF9-8AAA-9821044D15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A3F7D8-9855-4AAD-ABF8-C45CA8F9C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23CD03-BC78-4C8F-9764-F4E7E4A9F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605BCD-C0BB-449F-B368-2E0BB89B0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53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BF263-5C44-4933-927F-586422301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AF17DC-3DD3-4CE8-ACE2-CDFD411963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CE0C60-025E-40D9-A553-8E4E96DB4B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49B6E-5810-4F49-9695-7A9A728A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1A908-A553-4821-9FDC-3E1F4E0C6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BED4CE-1263-416E-B4D3-55854820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774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72069-C4AC-4B7B-87DE-1E1867919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0B6AEF-A032-425F-9E62-434C20583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7E87D-7328-41A2-A1ED-38D887102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AE954-C1F6-4AF2-9641-43891678D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505F5-6C51-4597-AA45-A662E0AC5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520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4E5706-E309-4FA9-815B-ED0626F687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93BD84-8C73-42C0-8E95-276CD70D09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D794A-B12F-4525-B56F-041E5880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DC492-85CB-47DE-BA07-797B6D825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E2263-31CB-44D3-8B63-D7E6A2E89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9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15FEAE-5126-441F-8F8A-1D1C5283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D94F2-0CCA-4823-BEED-8B8C611FB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47D73-9076-43C3-B18A-28947127FD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99484-106C-4DC9-AC55-D75A283F6B2C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E4A7BD-156A-499B-A050-65B2F5266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273FA-CC5F-4CE9-AACA-655D24F066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3495-55F9-42E0-827D-F5BCACE1A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238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water, food, man, glass&#10;&#10;Description automatically generated">
            <a:extLst>
              <a:ext uri="{FF2B5EF4-FFF2-40B4-BE49-F238E27FC236}">
                <a16:creationId xmlns:a16="http://schemas.microsoft.com/office/drawing/2014/main" id="{DC7262F0-60BD-490D-8CD1-28141985BB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0"/>
          <a:stretch/>
        </p:blipFill>
        <p:spPr>
          <a:xfrm>
            <a:off x="1219992" y="0"/>
            <a:ext cx="7253296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4BAD30-E7F0-4450-AF65-B8BB013141E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248400" y="3462655"/>
            <a:ext cx="5943600" cy="33953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05C801E-414E-411A-8F9E-9D422524B48B}"/>
              </a:ext>
            </a:extLst>
          </p:cNvPr>
          <p:cNvSpPr/>
          <p:nvPr/>
        </p:nvSpPr>
        <p:spPr>
          <a:xfrm>
            <a:off x="627803" y="358166"/>
            <a:ext cx="3090911" cy="8710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4800" b="1" kern="0" dirty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Aquaceano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30C04B3-CF7E-439B-B377-B38A090191B9}"/>
              </a:ext>
            </a:extLst>
          </p:cNvPr>
          <p:cNvSpPr/>
          <p:nvPr/>
        </p:nvSpPr>
        <p:spPr>
          <a:xfrm>
            <a:off x="5344892" y="262435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Arial" panose="020B0604020202020204" pitchFamily="34" charset="0"/>
              </a:rPr>
              <a:t>Aquaceano is a wave-powered reverse-osmosis (RO) seawater desalination system.  Its direct Wave power to hydraulics design eliminates inefficient power conversion losses.</a:t>
            </a:r>
          </a:p>
          <a:p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Modular and Robust Design that can be deployed anywhere around the world on short notice.</a:t>
            </a:r>
          </a:p>
          <a:p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dirty="0"/>
              <a:t>We believe Aquaceano can play a role in supplying clean water to areas of the world facing water shortage, an in emergencies when immediate water supply is vital.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EE71D8-2775-40C2-BD6E-7BDF1BB2DE2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2320"/>
            <a:ext cx="1447800" cy="3535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5838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72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Book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Beyene</dc:creator>
  <cp:lastModifiedBy>Sam Beyene</cp:lastModifiedBy>
  <cp:revision>3</cp:revision>
  <dcterms:created xsi:type="dcterms:W3CDTF">2020-03-14T03:15:09Z</dcterms:created>
  <dcterms:modified xsi:type="dcterms:W3CDTF">2020-03-14T03:35:24Z</dcterms:modified>
</cp:coreProperties>
</file>