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Weed" userId="297932f4-57c2-40e7-bc7b-c81becfd4d1b" providerId="ADAL" clId="{6CE63656-0D6C-413C-B88D-9BF949C1E3ED}"/>
    <pc:docChg chg="custSel modSld">
      <pc:chgData name="Ryan Weed" userId="297932f4-57c2-40e7-bc7b-c81becfd4d1b" providerId="ADAL" clId="{6CE63656-0D6C-413C-B88D-9BF949C1E3ED}" dt="2020-03-13T22:38:45.662" v="4" actId="1076"/>
      <pc:docMkLst>
        <pc:docMk/>
      </pc:docMkLst>
      <pc:sldChg chg="delSp modSp">
        <pc:chgData name="Ryan Weed" userId="297932f4-57c2-40e7-bc7b-c81becfd4d1b" providerId="ADAL" clId="{6CE63656-0D6C-413C-B88D-9BF949C1E3ED}" dt="2020-03-13T22:38:45.662" v="4" actId="1076"/>
        <pc:sldMkLst>
          <pc:docMk/>
          <pc:sldMk cId="3686737287" sldId="257"/>
        </pc:sldMkLst>
        <pc:spChg chg="del">
          <ac:chgData name="Ryan Weed" userId="297932f4-57c2-40e7-bc7b-c81becfd4d1b" providerId="ADAL" clId="{6CE63656-0D6C-413C-B88D-9BF949C1E3ED}" dt="2020-03-13T22:38:37.969" v="1" actId="478"/>
          <ac:spMkLst>
            <pc:docMk/>
            <pc:sldMk cId="3686737287" sldId="257"/>
            <ac:spMk id="8" creationId="{9AB94F94-4D90-4C87-91BA-608859D54C29}"/>
          </ac:spMkLst>
        </pc:spChg>
        <pc:picChg chg="mod">
          <ac:chgData name="Ryan Weed" userId="297932f4-57c2-40e7-bc7b-c81becfd4d1b" providerId="ADAL" clId="{6CE63656-0D6C-413C-B88D-9BF949C1E3ED}" dt="2020-03-13T22:38:45.662" v="4" actId="1076"/>
          <ac:picMkLst>
            <pc:docMk/>
            <pc:sldMk cId="3686737287" sldId="257"/>
            <ac:picMk id="5" creationId="{96C02A4A-EDC5-4280-8032-B8E1B03229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E7629-2D50-4207-83AE-1DEA77706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13DFB3-26EF-47E1-BB37-1B8F6E268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87F26-6CF3-4140-9F66-57DB8BB9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280A1-B1D8-468A-A3BA-33010C305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09CBD-6CC2-4051-B031-F0DBF639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0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55570-34A0-4AA0-9D19-C0DD8279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2C0CD-FE59-46BE-8A48-25BAD8F83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50202-F947-4C51-936E-A04C3CE99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3F776-A9C2-44D3-B336-281D17C4D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A3901-63C7-493D-9E30-7D544A13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8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71433-415A-47E8-BAEE-F8001EE1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78F84-CA33-449D-825F-0304934AD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63576-7E77-4E8C-A89F-7B470799E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94478-8E9A-40A0-BDFA-73C469C4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F97E9-6BDC-4A74-88FC-2A19B0562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01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CF757-83F6-4BDB-8839-467A1AC9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2E3EE-AE3E-41C9-B173-F1A4C37C9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591E-330E-443B-91B0-D8F264C78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B5F98-52B9-4DA0-9EC7-7DAF40718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A87CD9-2290-4DBA-AC54-CD392C6D3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D2BE2-FA72-43CF-B350-67F637AE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44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C1C32-59ED-4C0B-AA55-D4B425B30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A8A5F7-5C4D-4CA5-9AFC-9D5CE7749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0634E-23DB-49CA-97D3-E34A68EC5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4C5E3-86AB-43BA-BD6F-83A686EBFB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DF4C2-44C3-4452-B1BA-DF5FB518B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462D56-DE94-4B52-A2A1-A453BCB9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9A2A84-8FC7-4970-8325-71D11E424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86AD49-E764-46ED-9581-8C71731D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3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D942-180A-4F48-9CCA-B2CAE9366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AF0176-26D4-4969-BD5C-BB5F425AC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4F710E-2813-489C-AA23-DD28A6957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A250C-D1C5-4EF4-8651-9D629816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73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885C77-0D14-43A0-AB7A-2EB5C405A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5CBA34-63EC-4D9C-9168-3B2465CE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EEDBE-AFF3-40A5-9E5C-AD6425239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38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E1BB7-870B-4288-BBEA-DCE48FB1A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D5AF-0B42-44FD-9BD2-34CE089A8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14994-8E06-4942-9841-311D61BEA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9D053-E9DA-4344-92CC-2399962E6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4F28B-50B0-45B6-9D05-D0C2101E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C4FAB-290E-438B-839B-D7AEE8808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6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F68E4-26A2-4E13-916C-8E74D9EB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F73E07-242E-4D7C-A414-5F54E00180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ED473-7971-47BC-8215-8CCF2FEC1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9FDD0-51A1-46F1-A045-06FC8D581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ECAB1-1F23-4555-B58F-30C02097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6C838-A650-4B27-8380-2C63132B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7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2D95-0CDB-4F72-AD7A-79EC61E6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52863-59D6-4586-B588-09351CC9C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720E8-317B-4FF5-A03A-BA1F470B2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52904-186E-4FD5-873B-4C8CB3515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44C06-C352-44D7-B072-5C3953EAF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50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CF4FD-391F-41E2-8318-BF8ECE480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4FBE3F-392D-4DEA-8DFD-C92985697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A77CE-0545-4674-B2FB-36C234E32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95CAE-3727-464B-860A-7A5B2FD76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9894A-7931-4499-A86D-0324A6BF9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78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F4CC02-0CAA-4A79-8C6F-2A1ED341A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9067B-E2B4-4786-926E-7FED26FFC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55B25-556D-49AF-9BCF-E8C552047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5FF77-FE84-4AB4-B963-A1B790D45AA6}" type="datetimeFigureOut">
              <a:rPr lang="en-US" smtClean="0"/>
              <a:t>3/13/2020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2B4F5-25AE-4D59-A059-CD3FE9A22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54888-F7BF-493D-86B7-22D4E1459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33A9D-44F5-4F44-BCF7-8ACFC5175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2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yanweed@gmail.com" TargetMode="Externa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791EA3-6A18-4252-BA73-C4D5A9B4DA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53" t="2015" r="27578"/>
          <a:stretch/>
        </p:blipFill>
        <p:spPr>
          <a:xfrm>
            <a:off x="235589" y="54395"/>
            <a:ext cx="8129322" cy="6803605"/>
          </a:xfrm>
          <a:prstGeom prst="rect">
            <a:avLst/>
          </a:prstGeom>
        </p:spPr>
      </p:pic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96C02A4A-EDC5-4280-8032-B8E1B03229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63" b="98062" l="1802" r="93153">
                        <a14:foregroundMark x1="10090" y1="20736" x2="3063" y2="42054"/>
                        <a14:foregroundMark x1="3063" y1="42054" x2="5225" y2="64535"/>
                        <a14:foregroundMark x1="5225" y1="64535" x2="5946" y2="66085"/>
                        <a14:foregroundMark x1="9550" y1="23837" x2="26486" y2="6008"/>
                        <a14:foregroundMark x1="25946" y1="7558" x2="45946" y2="1744"/>
                        <a14:foregroundMark x1="58099" y1="3849" x2="67207" y2="5426"/>
                        <a14:foregroundMark x1="45946" y1="1744" x2="55550" y2="3407"/>
                        <a14:foregroundMark x1="67207" y1="5426" x2="82523" y2="20930"/>
                        <a14:foregroundMark x1="82523" y1="20930" x2="89550" y2="48643"/>
                        <a14:foregroundMark x1="25766" y1="14922" x2="46486" y2="9109"/>
                        <a14:foregroundMark x1="46486" y1="9109" x2="69189" y2="10465"/>
                        <a14:foregroundMark x1="69189" y1="10465" x2="72793" y2="12791"/>
                        <a14:foregroundMark x1="26126" y1="12209" x2="39640" y2="7558"/>
                        <a14:foregroundMark x1="38198" y1="1938" x2="56883" y2="1251"/>
                        <a14:foregroundMark x1="59672" y1="1304" x2="59820" y2="1357"/>
                        <a14:foregroundMark x1="92072" y1="44380" x2="88649" y2="66860"/>
                        <a14:foregroundMark x1="88649" y1="66860" x2="76577" y2="85465"/>
                        <a14:foregroundMark x1="76577" y1="85465" x2="68288" y2="92248"/>
                        <a14:foregroundMark x1="76396" y1="80039" x2="58018" y2="93798"/>
                        <a14:foregroundMark x1="58018" y1="93798" x2="35856" y2="94767"/>
                        <a14:foregroundMark x1="35856" y1="94767" x2="20180" y2="84109"/>
                        <a14:foregroundMark x1="17658" y1="50000" x2="61982" y2="48256"/>
                        <a14:foregroundMark x1="61982" y1="48256" x2="54595" y2="69186"/>
                        <a14:foregroundMark x1="54595" y1="69186" x2="34234" y2="64729"/>
                        <a14:foregroundMark x1="34234" y1="64729" x2="28649" y2="48643"/>
                        <a14:foregroundMark x1="63063" y1="49806" x2="84324" y2="48837"/>
                        <a14:foregroundMark x1="84324" y1="48837" x2="84324" y2="48837"/>
                        <a14:foregroundMark x1="66486" y1="51744" x2="54775" y2="69380"/>
                        <a14:foregroundMark x1="27027" y1="53682" x2="27027" y2="53682"/>
                        <a14:foregroundMark x1="27027" y1="51938" x2="27027" y2="51938"/>
                        <a14:foregroundMark x1="28108" y1="54457" x2="36036" y2="68023"/>
                        <a14:foregroundMark x1="36577" y1="67829" x2="41441" y2="68992"/>
                        <a14:foregroundMark x1="40000" y1="69961" x2="45586" y2="71124"/>
                        <a14:foregroundMark x1="56757" y1="68217" x2="62523" y2="62597"/>
                        <a14:foregroundMark x1="1802" y1="44186" x2="1982" y2="56008"/>
                        <a14:foregroundMark x1="36396" y1="50000" x2="46486" y2="50000"/>
                        <a14:foregroundMark x1="46306" y1="70736" x2="52613" y2="68798"/>
                        <a14:foregroundMark x1="54414" y1="69186" x2="47928" y2="70155"/>
                        <a14:foregroundMark x1="51892" y1="70736" x2="48468" y2="71124"/>
                        <a14:foregroundMark x1="92613" y1="47674" x2="93333" y2="53876"/>
                        <a14:foregroundMark x1="82883" y1="52326" x2="73333" y2="76550"/>
                        <a14:foregroundMark x1="81982" y1="58721" x2="75495" y2="72868"/>
                        <a14:foregroundMark x1="72432" y1="76938" x2="58198" y2="86240"/>
                        <a14:foregroundMark x1="56216" y1="87209" x2="41622" y2="88760"/>
                        <a14:foregroundMark x1="42883" y1="88372" x2="26847" y2="81589"/>
                        <a14:foregroundMark x1="26667" y1="81395" x2="20360" y2="75388"/>
                        <a14:foregroundMark x1="20000" y1="75194" x2="15315" y2="65116"/>
                        <a14:foregroundMark x1="11532" y1="50194" x2="12973" y2="61628"/>
                        <a14:foregroundMark x1="39099" y1="98062" x2="55856" y2="97674"/>
                        <a14:backgroundMark x1="58559" y1="581" x2="58559" y2="581"/>
                        <a14:backgroundMark x1="59279" y1="1357" x2="59279" y2="1357"/>
                        <a14:backgroundMark x1="56937" y1="1163" x2="59640" y2="13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90"/>
          <a:stretch/>
        </p:blipFill>
        <p:spPr>
          <a:xfrm>
            <a:off x="8973808" y="200073"/>
            <a:ext cx="2609295" cy="2406761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897C3CD4-3944-4E13-8CAD-18738A318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4300" y="6144160"/>
            <a:ext cx="489871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Dr Ryan Weed, Edwards AFB, CA 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hlinkClick r:id="rId5"/>
              </a:rPr>
              <a:t>ryanweed@gmail.com</a:t>
            </a:r>
            <a:r>
              <a:rPr kumimoji="0" lang="en-US" altLang="en-US" sz="1200" b="0" i="1" u="sng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Corey Struck, Edwards AFB, CA cstruck02@gmail.com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Anthony Mirabile, Edwards AFB, CA </a:t>
            </a:r>
            <a:r>
              <a:rPr kumimoji="0" lang="en-US" altLang="en-US" sz="1200" b="0" i="1" u="sng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anthony.t.mirabile</a:t>
            </a: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@gmail.com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D30B32A1-D895-46BD-9E43-328B7BED3163}"/>
              </a:ext>
            </a:extLst>
          </p:cNvPr>
          <p:cNvSpPr txBox="1"/>
          <p:nvPr/>
        </p:nvSpPr>
        <p:spPr>
          <a:xfrm>
            <a:off x="8364911" y="2606834"/>
            <a:ext cx="3827089" cy="209216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ffectLst/>
                <a:latin typeface="Franklin Gothic Book" panose="020B05030201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Simple mechanical systems</a:t>
            </a:r>
          </a:p>
          <a:p>
            <a:pPr marL="342900" marR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Franklin Gothic Book" panose="020B05030201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COTS/Modular components</a:t>
            </a:r>
          </a:p>
          <a:p>
            <a:pPr marL="342900" marR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Franklin Gothic Book" panose="020B05030201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Use of beach materials</a:t>
            </a:r>
          </a:p>
          <a:p>
            <a:pPr marL="342900" marR="0" indent="-34290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Franklin Gothic Book" panose="020B05030201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Fast deployment </a:t>
            </a:r>
            <a:endParaRPr lang="en-US" sz="2200" b="1" dirty="0">
              <a:effectLst/>
              <a:latin typeface="Franklin Gothic Book" panose="020B05030201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86737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CE1B10B1AC3E4BB479E2EA302F3056" ma:contentTypeVersion="15" ma:contentTypeDescription="Create a new document." ma:contentTypeScope="" ma:versionID="d01137c0b5f3659e3b8e1b233c232ca2">
  <xsd:schema xmlns:xsd="http://www.w3.org/2001/XMLSchema" xmlns:xs="http://www.w3.org/2001/XMLSchema" xmlns:p="http://schemas.microsoft.com/office/2006/metadata/properties" xmlns:ns3="54eb9aa2-b8a7-4387-ac2d-4bb9412259c7" xmlns:ns4="38f55d8f-2651-4f75-a81a-818a415f85f5" targetNamespace="http://schemas.microsoft.com/office/2006/metadata/properties" ma:root="true" ma:fieldsID="012b0ebeb13bd80d6898a2208032b5bc" ns3:_="" ns4:_="">
    <xsd:import namespace="54eb9aa2-b8a7-4387-ac2d-4bb9412259c7"/>
    <xsd:import namespace="38f55d8f-2651-4f75-a81a-818a415f85f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b9aa2-b8a7-4387-ac2d-4bb9412259c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55d8f-2651-4f75-a81a-818a415f85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CEC1CD-8B43-4F87-B488-870125042B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eb9aa2-b8a7-4387-ac2d-4bb9412259c7"/>
    <ds:schemaRef ds:uri="38f55d8f-2651-4f75-a81a-818a415f85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9D96A0-1309-4848-A4E8-4EA13F5F3A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895FDF-877B-4618-B543-AB40EF1EF2D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Book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Weed</dc:creator>
  <cp:lastModifiedBy>Ryan Weed</cp:lastModifiedBy>
  <cp:revision>1</cp:revision>
  <dcterms:created xsi:type="dcterms:W3CDTF">2020-03-13T22:36:33Z</dcterms:created>
  <dcterms:modified xsi:type="dcterms:W3CDTF">2020-03-13T22:38:52Z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0x0101004FCE1B10B1AC3E4BB479E2EA302F3056</vt:lpwstr>
  </property>
</Properties>
</file>