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>
      <p:cViewPr>
        <p:scale>
          <a:sx n="81" d="100"/>
          <a:sy n="81" d="100"/>
        </p:scale>
        <p:origin x="756" y="1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0CC527-75D9-452D-97DE-FE575846BF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E168B7-15D6-49B7-9D3D-E252383B33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D5D7C6-5841-4448-BF1E-5CFFC2964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6BC1E-646C-442A-86E0-22E9F38AEF15}" type="datetimeFigureOut">
              <a:rPr lang="en-US" smtClean="0"/>
              <a:t>3/12/2020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2E7F1A-68BB-42BC-9B04-5D5A594AA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99C0C-1BEF-4998-A86D-A4F3397C1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B16E5-1C37-48CD-8AA3-720333A0C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565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F3766D-4703-4C9F-8C08-CF03BE3E3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F003DB-EBC6-449D-B8E8-A10EEE3540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F96F6F-7B21-4305-83FE-0703C3489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6BC1E-646C-442A-86E0-22E9F38AEF15}" type="datetimeFigureOut">
              <a:rPr lang="en-US" smtClean="0"/>
              <a:t>3/12/2020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C72B19-6D37-46D7-8C6A-C6C4E47D5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387298-6F35-4DB1-813F-E1006082FE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B16E5-1C37-48CD-8AA3-720333A0C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252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A8879-09BE-46A7-AE6D-A170FC5ED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E26EEA-05C2-4B2A-AAC3-F788E28ECC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3E88DA-1542-438F-9FEF-7F9F783F9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6BC1E-646C-442A-86E0-22E9F38AEF15}" type="datetimeFigureOut">
              <a:rPr lang="en-US" smtClean="0"/>
              <a:t>3/12/2020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42EBD0-21ED-4803-A6E5-0A655098C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43F40A-A589-47C3-ABEA-965F1B79D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B16E5-1C37-48CD-8AA3-720333A0C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527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44614D-D4B7-4FD6-8CFB-5BC95BD32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9C6703-4078-459C-8FA9-FB322B2095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D9D019-E208-4FDC-86D3-C73A27BE56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799D7C-A740-42EA-B83C-5DDDC2B73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6BC1E-646C-442A-86E0-22E9F38AEF15}" type="datetimeFigureOut">
              <a:rPr lang="en-US" smtClean="0"/>
              <a:t>3/12/2020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131E29-1F24-46E8-85C9-3D82D94AA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F01746-3F3B-453B-AB44-D570F93ED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B16E5-1C37-48CD-8AA3-720333A0C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678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B17657-9306-4120-99EA-00DE56820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4A29D0-B854-4C17-9388-7FD9E7FC67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9AE00A-787C-4874-A0C3-39A4BD9ED9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A5F2A3-C8C4-4BBA-92C7-5DBFBF938C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F9D31B-73D3-4529-B5DD-802D0BDFC3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34F67DF-C42B-42E5-9FED-59CB20520A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6BC1E-646C-442A-86E0-22E9F38AEF15}" type="datetimeFigureOut">
              <a:rPr lang="en-US" smtClean="0"/>
              <a:t>3/12/2020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2F71C2-C43B-4820-B4D2-C433714369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688AAE-4D52-4274-A936-E4FDE48EF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B16E5-1C37-48CD-8AA3-720333A0C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773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4BBC4-49CD-45A6-9FD7-C3BE60998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C15BDF-B7ED-4CE9-9747-656625441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6BC1E-646C-442A-86E0-22E9F38AEF15}" type="datetimeFigureOut">
              <a:rPr lang="en-US" smtClean="0"/>
              <a:t>3/12/2020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CBB944-2D28-4755-9023-868A55DFD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B8B3C6-5478-4AD3-B1D7-AAF537E7D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B16E5-1C37-48CD-8AA3-720333A0C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777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9C05216-F45A-4DBC-A03A-0E0368488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6BC1E-646C-442A-86E0-22E9F38AEF15}" type="datetimeFigureOut">
              <a:rPr lang="en-US" smtClean="0"/>
              <a:t>3/12/2020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F1356E-511C-4D3B-A921-075A6E30F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2AAF39-A725-42CA-BF14-8E099D27B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B16E5-1C37-48CD-8AA3-720333A0C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049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689EE-1C79-4954-B509-0DB553B52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A75B19-B8DD-4565-8A5F-695EAE06C7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840143-655F-4409-9098-3E3203A559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25E736-0660-47A2-B493-43487CA8D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6BC1E-646C-442A-86E0-22E9F38AEF15}" type="datetimeFigureOut">
              <a:rPr lang="en-US" smtClean="0"/>
              <a:t>3/12/2020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C1A0CD-3FD6-4065-88C6-63313CC8D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212CC8-E78D-4ED2-8014-37EBAD580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B16E5-1C37-48CD-8AA3-720333A0C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371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09EF09-A49E-4ABA-AED1-DA40D7DD5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400CEF-FA57-46A3-BEA3-8E89CF0B2A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1927F2-5358-4F23-B0A8-DCC636F9A1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9705F3-58EF-47DC-9F1C-DF888E9B3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6BC1E-646C-442A-86E0-22E9F38AEF15}" type="datetimeFigureOut">
              <a:rPr lang="en-US" smtClean="0"/>
              <a:t>3/12/2020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9FE695-CC45-479E-9356-7427EBF9F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57B917-9AF2-4A5E-BFC3-E73346C12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B16E5-1C37-48CD-8AA3-720333A0C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965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19498-78DC-4484-8791-52030C3B6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C745A6-7473-4D02-ACE3-AF379E4921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5E95F8-919C-409B-A62D-7C37137BF3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6BC1E-646C-442A-86E0-22E9F38AEF15}" type="datetimeFigureOut">
              <a:rPr lang="en-US" smtClean="0"/>
              <a:t>3/12/2020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F2054C-B98D-4602-B7F8-BA19E63A0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EE1EBF-EBE3-4FE5-A236-BB8F812AF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B16E5-1C37-48CD-8AA3-720333A0C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132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F3C6948-BB39-40D7-8ECE-41F3049A78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A2F406-443B-4BC4-8DFB-F04F927250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669C3B-F45A-4BC9-BD91-B0573CCB9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6BC1E-646C-442A-86E0-22E9F38AEF15}" type="datetimeFigureOut">
              <a:rPr lang="en-US" smtClean="0"/>
              <a:t>3/12/2020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B7F3B0-281B-455F-8CC6-F6CB29020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55C437-C817-4A64-A414-0BBAA3541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B16E5-1C37-48CD-8AA3-720333A0C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867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94A58EC-4E6F-4916-B77D-57809F55B9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70E605-5A8F-405D-B5A0-8173F9BC7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0B5247-DB10-41FF-87AA-115A1B43DA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26BC1E-646C-442A-86E0-22E9F38AEF15}" type="datetimeFigureOut">
              <a:rPr lang="en-US" smtClean="0"/>
              <a:t>3/12/2020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1AD09D-93C8-4E18-A674-33337973CF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D7FB46-DF41-4ACD-B699-3EC6B41A2A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B16E5-1C37-48CD-8AA3-720333A0C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808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A2E784-919F-4097-BEDF-BD664B7004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64127" y="322627"/>
            <a:ext cx="8876190" cy="986084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Infinite Eco Water System IEWS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4E39C3-7EE9-4C16-A90C-8809FC9239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0055" y="1227599"/>
            <a:ext cx="6458932" cy="441663"/>
          </a:xfrm>
        </p:spPr>
        <p:txBody>
          <a:bodyPr/>
          <a:lstStyle/>
          <a:p>
            <a:r>
              <a:rPr lang="en-US" dirty="0">
                <a:solidFill>
                  <a:schemeClr val="accent5">
                    <a:lumMod val="50000"/>
                  </a:schemeClr>
                </a:solidFill>
              </a:rPr>
              <a:t>Invent for a Great Environment &amp; Society</a:t>
            </a: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39A61688-6343-4D34-9035-F05229825E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553" y="255730"/>
            <a:ext cx="1875197" cy="13667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61D5F53-0B16-4F03-A571-E0963A571E9C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4550704" y="1682593"/>
            <a:ext cx="5797550" cy="27228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51594AB-3F50-46B5-9CE4-D0C389E84B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6142" y="4377238"/>
            <a:ext cx="3845767" cy="19815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68B1129-814D-4CDD-A926-33599EA52C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2635" y="2099254"/>
            <a:ext cx="3345507" cy="239954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6B9E804-62CA-44AD-B7C5-418DC9C01567}"/>
              </a:ext>
            </a:extLst>
          </p:cNvPr>
          <p:cNvSpPr/>
          <p:nvPr/>
        </p:nvSpPr>
        <p:spPr>
          <a:xfrm>
            <a:off x="810142" y="5100929"/>
            <a:ext cx="6096000" cy="105894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lnSpc>
                <a:spcPct val="120000"/>
              </a:lnSpc>
              <a:spcBef>
                <a:spcPts val="200"/>
              </a:spcBef>
              <a:buFont typeface="+mj-lt"/>
              <a:buAutoNum type="arabicPeriod"/>
            </a:pPr>
            <a:r>
              <a:rPr lang="en-US" kern="1000" dirty="0">
                <a:solidFill>
                  <a:schemeClr val="accent6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Wave Power Converter System</a:t>
            </a:r>
            <a:endParaRPr lang="en-US" sz="1200" kern="1000" dirty="0">
              <a:solidFill>
                <a:schemeClr val="accent6">
                  <a:lumMod val="75000"/>
                </a:schemeClr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kern="1000" dirty="0">
                <a:solidFill>
                  <a:schemeClr val="accent6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Smart Inverter System with Energy Storage</a:t>
            </a:r>
            <a:endParaRPr lang="en-US" sz="1200" kern="1000" dirty="0">
              <a:solidFill>
                <a:schemeClr val="accent6">
                  <a:lumMod val="75000"/>
                </a:schemeClr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kern="1000" dirty="0">
                <a:solidFill>
                  <a:schemeClr val="accent6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Saltwater Desalination System</a:t>
            </a:r>
            <a:endParaRPr lang="en-US" sz="1200" kern="1000" dirty="0">
              <a:solidFill>
                <a:schemeClr val="accent6">
                  <a:lumMod val="75000"/>
                </a:schemeClr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62ADA9-13E3-434C-A321-E1874F3BACB2}"/>
              </a:ext>
            </a:extLst>
          </p:cNvPr>
          <p:cNvSpPr/>
          <p:nvPr/>
        </p:nvSpPr>
        <p:spPr>
          <a:xfrm>
            <a:off x="362932" y="1937208"/>
            <a:ext cx="3671740" cy="2722879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28F4D5CF-7F95-411E-8C2E-84DABCDE1F0E}"/>
              </a:ext>
            </a:extLst>
          </p:cNvPr>
          <p:cNvCxnSpPr>
            <a:stCxn id="8" idx="3"/>
            <a:endCxn id="8" idx="3"/>
          </p:cNvCxnSpPr>
          <p:nvPr/>
        </p:nvCxnSpPr>
        <p:spPr>
          <a:xfrm>
            <a:off x="3858142" y="3299028"/>
            <a:ext cx="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E31B514B-A7EB-4054-9ECB-AA83F1D405C7}"/>
              </a:ext>
            </a:extLst>
          </p:cNvPr>
          <p:cNvCxnSpPr>
            <a:stCxn id="12" idx="3"/>
          </p:cNvCxnSpPr>
          <p:nvPr/>
        </p:nvCxnSpPr>
        <p:spPr>
          <a:xfrm flipV="1">
            <a:off x="4034672" y="2678539"/>
            <a:ext cx="1630837" cy="620109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57" name="Rectangle 56">
            <a:extLst>
              <a:ext uri="{FF2B5EF4-FFF2-40B4-BE49-F238E27FC236}">
                <a16:creationId xmlns:a16="http://schemas.microsoft.com/office/drawing/2014/main" id="{7061BDED-E017-4A1D-AC8A-893819FD149F}"/>
              </a:ext>
            </a:extLst>
          </p:cNvPr>
          <p:cNvSpPr/>
          <p:nvPr/>
        </p:nvSpPr>
        <p:spPr>
          <a:xfrm>
            <a:off x="6782586" y="4279769"/>
            <a:ext cx="4081700" cy="2182599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8172963B-FA70-49E6-AD99-B7CDC903636E}"/>
              </a:ext>
            </a:extLst>
          </p:cNvPr>
          <p:cNvCxnSpPr>
            <a:cxnSpLocks/>
          </p:cNvCxnSpPr>
          <p:nvPr/>
        </p:nvCxnSpPr>
        <p:spPr>
          <a:xfrm flipV="1">
            <a:off x="8870623" y="3298648"/>
            <a:ext cx="424206" cy="966981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E87E4D73-3806-4E92-AF58-00FD58C52B60}"/>
              </a:ext>
            </a:extLst>
          </p:cNvPr>
          <p:cNvCxnSpPr>
            <a:cxnSpLocks/>
            <a:stCxn id="57" idx="0"/>
          </p:cNvCxnSpPr>
          <p:nvPr/>
        </p:nvCxnSpPr>
        <p:spPr>
          <a:xfrm flipH="1" flipV="1">
            <a:off x="7385902" y="3905889"/>
            <a:ext cx="1437534" cy="373880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09679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25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Cambria</vt:lpstr>
      <vt:lpstr>Office Theme</vt:lpstr>
      <vt:lpstr>Infinite Eco Water System IEWS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Infinite Eco Water System IEWS</dc:title>
  <dc:creator>Molham Kayali</dc:creator>
  <cp:lastModifiedBy>Molham Kayali</cp:lastModifiedBy>
  <cp:revision>4</cp:revision>
  <dcterms:created xsi:type="dcterms:W3CDTF">2020-03-13T21:37:47Z</dcterms:created>
  <dcterms:modified xsi:type="dcterms:W3CDTF">2020-03-13T22:05:00Z</dcterms:modified>
</cp:coreProperties>
</file>