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9F1E6-93B0-4C0B-8C55-D5EFB243DDAA}" type="datetimeFigureOut">
              <a:rPr lang="ru-RU" smtClean="0"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91A1A-CF79-4C55-94EA-81C92D4DB4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800200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LifeSaver</a:t>
            </a:r>
            <a:r>
              <a:rPr lang="en-US" dirty="0" smtClean="0">
                <a:solidFill>
                  <a:srgbClr val="002060"/>
                </a:solidFill>
              </a:rPr>
              <a:t/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smtClean="0">
                <a:solidFill>
                  <a:srgbClr val="002060"/>
                </a:solidFill>
              </a:rPr>
              <a:t>wave turbine generator - desalination plant</a:t>
            </a:r>
            <a:br>
              <a:rPr lang="en-US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2132856"/>
            <a:ext cx="6584776" cy="3505944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works without human supervision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simple and cheap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 2000 liters of drinking water in 5 days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storm resistant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can be dropped from an airplane directly into the ocean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29</Words>
  <Application>Microsoft Office PowerPoint</Application>
  <PresentationFormat>Экран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LifeSaver wave turbine generator - desalination plant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LifeSaver</dc:title>
  <dc:creator>User</dc:creator>
  <cp:lastModifiedBy>User</cp:lastModifiedBy>
  <cp:revision>2</cp:revision>
  <dcterms:created xsi:type="dcterms:W3CDTF">2020-03-13T02:45:43Z</dcterms:created>
  <dcterms:modified xsi:type="dcterms:W3CDTF">2020-03-13T03:00:37Z</dcterms:modified>
</cp:coreProperties>
</file>