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1694D2-E035-42B1-9E60-6272BEB46817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4960572-2CC5-4372-AE8A-5549AD566CF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O’Desal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953000" y="2285999"/>
            <a:ext cx="3733800" cy="4068925"/>
          </a:xfrm>
        </p:spPr>
        <p:txBody>
          <a:bodyPr>
            <a:noAutofit/>
          </a:bodyPr>
          <a:lstStyle/>
          <a:p>
            <a:r>
              <a:rPr lang="en-US" sz="2100" dirty="0" smtClean="0"/>
              <a:t>O’Desal is a reverse osmosis salt water </a:t>
            </a:r>
            <a:r>
              <a:rPr lang="en-US" sz="2100" dirty="0" smtClean="0"/>
              <a:t>desalination plant using  </a:t>
            </a:r>
            <a:r>
              <a:rPr lang="en-US" sz="2100" dirty="0" smtClean="0"/>
              <a:t>only wave energy to produce dinking water.  </a:t>
            </a:r>
          </a:p>
          <a:p>
            <a:r>
              <a:rPr lang="en-US" sz="2100" dirty="0" smtClean="0"/>
              <a:t>A brine converter transforms the brine into useful sodium hydroxide and </a:t>
            </a:r>
            <a:r>
              <a:rPr lang="en-US" sz="2100" dirty="0" smtClean="0"/>
              <a:t>sodium hypochlorite reducing </a:t>
            </a:r>
            <a:r>
              <a:rPr lang="en-US" sz="2100" dirty="0" smtClean="0"/>
              <a:t>the need for brine disposal by almost 100 percent and protecting the environment.</a:t>
            </a:r>
            <a:endParaRPr lang="en-US" sz="2100" dirty="0"/>
          </a:p>
        </p:txBody>
      </p:sp>
      <p:pic>
        <p:nvPicPr>
          <p:cNvPr id="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808" y="2443888"/>
            <a:ext cx="4276729" cy="372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</TotalTime>
  <Words>47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Flow</vt:lpstr>
      <vt:lpstr>O’Desal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O’Desal</dc:title>
  <dc:creator>Owner</dc:creator>
  <cp:lastModifiedBy>Owner</cp:lastModifiedBy>
  <cp:revision>5</cp:revision>
  <dcterms:created xsi:type="dcterms:W3CDTF">2020-03-06T19:27:02Z</dcterms:created>
  <dcterms:modified xsi:type="dcterms:W3CDTF">2020-03-11T04:44:45Z</dcterms:modified>
</cp:coreProperties>
</file>