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8" autoAdjust="0"/>
    <p:restoredTop sz="94660"/>
  </p:normalViewPr>
  <p:slideViewPr>
    <p:cSldViewPr snapToGrid="0">
      <p:cViewPr varScale="1">
        <p:scale>
          <a:sx n="78" d="100"/>
          <a:sy n="78" d="100"/>
        </p:scale>
        <p:origin x="57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4E407-1BCB-48E6-800D-BC1663DA27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04EE6F-6C4F-4F69-935A-4136B7746A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120B85-FA86-418B-B82F-C053E8B80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F388-AFCB-49E0-9218-5A909DE81F09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7DF33-BCED-4415-8C6F-FC926FC6C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77DDFE-0182-4B8A-ACE4-B48F98934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AEE4-666A-498D-85A0-7D80CCD8C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716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0843F-3EB2-479E-8A88-465BB53D0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C8FDB5-A56C-4547-8432-3DED1F82FB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CC2102-BF4F-41C6-AEF9-3E396E2E7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F388-AFCB-49E0-9218-5A909DE81F09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44D8A0-3FBB-476F-A701-3208B3E9E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EA488F-3372-4891-98BA-3AA9AEECF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AEE4-666A-498D-85A0-7D80CCD8C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647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C0311-0B18-4522-A7AE-BAB12FBEA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7A306B-2A4A-4462-9A93-4F3083E79D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5D469-3517-4BEF-A36F-9196DD18A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F388-AFCB-49E0-9218-5A909DE81F09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2CB6C0-D8F6-4147-86A5-EA58445F6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262472-E12D-44A7-A2B2-A71BFCE29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AEE4-666A-498D-85A0-7D80CCD8C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784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29C9C-B9C4-4F64-AAF0-68AF36572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67BD42-C159-4D2D-952A-F6BEC927E1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9040FA-FC0D-4A1D-9C04-C1E01FBE7E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9C5060-0AC3-4AB7-9682-CAD8698C0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F388-AFCB-49E0-9218-5A909DE81F09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A2D11D-B483-45C1-9404-0A361EC1A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006898-EA82-4DF0-9380-A654E819F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AEE4-666A-498D-85A0-7D80CCD8C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026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D795F-2FAA-49BD-BFB8-0DE40A472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53D9C1-1CDB-4EC2-AE79-84C67032D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499449-4463-4093-AEC3-766BBF1B9A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3026FC-8AA2-4B02-B596-D824EEFF44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D09F2A-17B3-46F7-A288-33F582B925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4CFEE5C-64E4-408E-AF1C-51EF5B4BC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F388-AFCB-49E0-9218-5A909DE81F09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8310B9-18D6-413F-86C1-0DDAA49DB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588897-0191-4675-B6C9-F7F8272D8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AEE4-666A-498D-85A0-7D80CCD8C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894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D8B30-1B13-472D-A583-B33BA3C16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32863E-FEDD-414E-96FA-13A6C054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F388-AFCB-49E0-9218-5A909DE81F09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42426F-9EA3-407A-87A6-C8B1111DF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E04C53-FAD2-4B7B-A9E5-253FAFC7B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AEE4-666A-498D-85A0-7D80CCD8C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720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DD13F7-09D3-4230-A99D-B0F43EFD7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F388-AFCB-49E0-9218-5A909DE81F09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6E413F-959E-49DE-AC5D-3CAFF3A00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DCC3A-F593-40ED-A548-181258921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AEE4-666A-498D-85A0-7D80CCD8C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064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F4DCC-C078-41A0-A1BC-946B3E2D6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FED9CE-F2C2-4A9A-8F56-7BD0ADDC51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A98976-796D-4645-BB83-F46D895A34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B200A4-7E7D-4294-BD4E-C02E189B2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F388-AFCB-49E0-9218-5A909DE81F09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EE1545-FAB5-4F50-8459-6A18F1670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5E2ABD-F959-42EE-94EB-87635D3A5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AEE4-666A-498D-85A0-7D80CCD8C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81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76AC0-5331-4847-9E7F-556FEB2DA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9B0740-5F41-4066-8764-97108F7CB6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11596B-6797-4D47-9FC5-FE2D070D59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C69305-A060-48DB-952B-5979D3E90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F388-AFCB-49E0-9218-5A909DE81F09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A8E449-3C5E-4CCA-89E9-7A267F547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A3541F-DDFB-472E-93B2-873CD5FCF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AEE4-666A-498D-85A0-7D80CCD8C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95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B0A09-6CAC-43F9-B63B-F2D4CA58A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FF8A75-4C3F-45A3-8436-29BD055D1E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19F6EE-40E7-4CB9-A706-19DE23DDA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F388-AFCB-49E0-9218-5A909DE81F09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2233B2-3F1C-4407-BC14-63A8CFA02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6BC6D0-CD69-42C4-8B7E-D2A93D498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AEE4-666A-498D-85A0-7D80CCD8C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689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655CBB-12E6-4AC1-AC7E-33D22FCD4B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0B767C-F59D-4F7A-83D7-F2EE3441E6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BC7F1E-EBF1-4234-A431-BB450BA3B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F388-AFCB-49E0-9218-5A909DE81F09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BAB48-AD86-465F-81AF-850A458B5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D78347-4FAB-4F13-BD20-8ED9EC238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AEE4-666A-498D-85A0-7D80CCD8C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727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89D2BAF-C6CB-4B12-A649-803E9585A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096BFC-5A71-4FC7-AB7D-901C2D9F75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FEC913-1E49-40E7-978B-8ED6291BEE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A0F388-AFCB-49E0-9218-5A909DE81F09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27A5FE-6D52-485A-8240-29E987D696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9FDCC3-B48F-4FF9-950D-B5E2BCB395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17AEE4-666A-498D-85A0-7D80CCD8C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39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B5D7A09-F1C0-44D6-AF1C-8795EE84C6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8816" y="3224981"/>
            <a:ext cx="6931420" cy="3200400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Solar.20</a:t>
            </a:r>
          </a:p>
          <a:p>
            <a:pPr algn="l"/>
            <a:r>
              <a:rPr lang="en-US" sz="2600" dirty="0"/>
              <a:t>A 20 year solar power solution for remote parts</a:t>
            </a:r>
          </a:p>
          <a:p>
            <a:pPr algn="l"/>
            <a:r>
              <a:rPr lang="en-US" sz="2600" dirty="0"/>
              <a:t>of the world living without access to electricity.  </a:t>
            </a:r>
          </a:p>
          <a:p>
            <a:pPr algn="l"/>
            <a:r>
              <a:rPr lang="en-US" sz="2600" dirty="0"/>
              <a:t>20 year batteries provide 400% more light, and require less maintenance.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BA5786-3CAF-4D1F-9973-0EF5A4961D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0835" y="231732"/>
            <a:ext cx="4267200" cy="3200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E198F6E-5521-485F-BB3D-31E55B3B5E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93" y="402318"/>
            <a:ext cx="1667808" cy="220323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1A1B32C-9505-46C0-B286-AF44D28CCC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997" y="3679651"/>
            <a:ext cx="4218037" cy="2372645"/>
          </a:xfrm>
          <a:prstGeom prst="rect">
            <a:avLst/>
          </a:prstGeom>
        </p:spPr>
      </p:pic>
      <p:sp>
        <p:nvSpPr>
          <p:cNvPr id="13" name="Subtitle 2">
            <a:extLst>
              <a:ext uri="{FF2B5EF4-FFF2-40B4-BE49-F238E27FC236}">
                <a16:creationId xmlns:a16="http://schemas.microsoft.com/office/drawing/2014/main" id="{2DA5EA62-284F-4B0B-BFB3-274E4A93737D}"/>
              </a:ext>
            </a:extLst>
          </p:cNvPr>
          <p:cNvSpPr txBox="1">
            <a:spLocks/>
          </p:cNvSpPr>
          <p:nvPr/>
        </p:nvSpPr>
        <p:spPr>
          <a:xfrm>
            <a:off x="7924800" y="6150077"/>
            <a:ext cx="3913234" cy="6341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Solar.20 Simple Controller</a:t>
            </a:r>
          </a:p>
        </p:txBody>
      </p:sp>
    </p:spTree>
    <p:extLst>
      <p:ext uri="{BB962C8B-B14F-4D97-AF65-F5344CB8AC3E}">
        <p14:creationId xmlns:p14="http://schemas.microsoft.com/office/powerpoint/2010/main" val="32108397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40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Barrie</dc:creator>
  <cp:lastModifiedBy>John Barrie</cp:lastModifiedBy>
  <cp:revision>3</cp:revision>
  <dcterms:created xsi:type="dcterms:W3CDTF">2020-03-04T19:17:27Z</dcterms:created>
  <dcterms:modified xsi:type="dcterms:W3CDTF">2020-03-04T19:36:54Z</dcterms:modified>
</cp:coreProperties>
</file>