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75"/>
  </p:normalViewPr>
  <p:slideViewPr>
    <p:cSldViewPr snapToGrid="0" snapToObjects="1">
      <p:cViewPr varScale="1">
        <p:scale>
          <a:sx n="90" d="100"/>
          <a:sy n="90" d="100"/>
        </p:scale>
        <p:origin x="232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E4613-B6D6-F24C-8AFA-D4349D10CA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9ADCDE-B195-9043-9D6A-D86784EF5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120CA-3CA2-3E47-8D84-3CB8D547A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93FCD-9DA2-E941-B51C-81A3E9A72E9D}" type="datetimeFigureOut">
              <a:rPr lang="en-US" smtClean="0"/>
              <a:t>3/4/20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600B3-73A9-4F49-85FC-199CD7F47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9F83F-2314-B343-A32B-AC0B1A801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4954C-52EF-0F41-AC4C-391A0F861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308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75990-9480-9E4E-AB5E-A79AE1A42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C0FB5-740B-1D4C-9580-336E75438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599A04-A47C-6C42-B756-B737EFECD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93FCD-9DA2-E941-B51C-81A3E9A72E9D}" type="datetimeFigureOut">
              <a:rPr lang="en-US" smtClean="0"/>
              <a:t>3/4/20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F3DF8A-8410-434D-A752-908539906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C22BB-E41A-DC47-815B-04ACD9C97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4954C-52EF-0F41-AC4C-391A0F861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772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E1622-5B3B-4B49-9B0D-158DA36C1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B79903-5FBA-C841-BC71-7B61E0607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4FAE6D-8CD6-2A4D-B4AA-B8F4BF20B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93FCD-9DA2-E941-B51C-81A3E9A72E9D}" type="datetimeFigureOut">
              <a:rPr lang="en-US" smtClean="0"/>
              <a:t>3/4/20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8A5101-A46C-FB4D-88A3-948362F53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7ABC6-150F-8249-9250-393159FBE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4954C-52EF-0F41-AC4C-391A0F861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813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22EF0-A9BC-7149-A56E-D0B9B06D4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13346-6411-A842-9B50-670BA205A9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7F71EE-17FC-5B4C-9BFD-B16DCB4A88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38F3D4-E64A-EF46-95B6-B71A183A7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93FCD-9DA2-E941-B51C-81A3E9A72E9D}" type="datetimeFigureOut">
              <a:rPr lang="en-US" smtClean="0"/>
              <a:t>3/4/20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715D9D-0E40-9A4C-AA49-4D8B2CC22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1377F2-629A-7F46-90F0-66627C90F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4954C-52EF-0F41-AC4C-391A0F861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308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519D9-7EB8-CA45-A4A7-15782FBF2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C2A590-A145-5944-BE9C-79750AAF15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E90564-6FA7-1A49-AE13-B904C0FBA6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5E1193-E6B6-DA4B-B7E0-4E34A1BC73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9C2142-6492-A44B-ABDA-070E88216C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1CBAC0-D074-9B43-9A82-485543A3B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93FCD-9DA2-E941-B51C-81A3E9A72E9D}" type="datetimeFigureOut">
              <a:rPr lang="en-US" smtClean="0"/>
              <a:t>3/4/20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57437F-CEFC-FF4A-83EE-FAE7EC5B6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CDA4AF-C8DF-B648-B389-CFDF16DC0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4954C-52EF-0F41-AC4C-391A0F861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207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9AA4D-9AE6-1E4D-86B8-4E5F982BA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48C8F1-0F43-3948-BC69-EC1FEA2C7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93FCD-9DA2-E941-B51C-81A3E9A72E9D}" type="datetimeFigureOut">
              <a:rPr lang="en-US" smtClean="0"/>
              <a:t>3/4/20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094EAB-EA4A-6E4B-9B87-45060B74F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7EB99E-03F9-484A-B0A6-05A6E2189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4954C-52EF-0F41-AC4C-391A0F861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11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7236EF-CFE4-9A41-93A9-5BAC43167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93FCD-9DA2-E941-B51C-81A3E9A72E9D}" type="datetimeFigureOut">
              <a:rPr lang="en-US" smtClean="0"/>
              <a:t>3/4/20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11E797-1B77-F04D-ABCC-0A4BCF870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BFADA6-233A-B245-84F7-C85FA0F19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4954C-52EF-0F41-AC4C-391A0F861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864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5175B-8A33-7F4A-B8C3-065B3D4DC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89CB6-2674-034A-89BF-B82C85AE6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4525DA-B2A4-F343-855E-93C7A1062A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A7BD88-54AC-8241-BBC9-F4AA6B776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93FCD-9DA2-E941-B51C-81A3E9A72E9D}" type="datetimeFigureOut">
              <a:rPr lang="en-US" smtClean="0"/>
              <a:t>3/4/20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E27D17-7A07-FD43-B5A7-05F3E9688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0CE173-9FE6-D243-A44B-C0386B128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4954C-52EF-0F41-AC4C-391A0F861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762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2E4F9-F5BA-1B49-9391-191624800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E99308-FEA7-994F-B9EA-CA8ED09A3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324BD-6995-EF45-9AF3-EA6D159E27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604CE2-831C-2244-8F9E-4DB21E4BE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93FCD-9DA2-E941-B51C-81A3E9A72E9D}" type="datetimeFigureOut">
              <a:rPr lang="en-US" smtClean="0"/>
              <a:t>3/4/20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06B45-D768-6547-B1B2-1B4301E62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AC65CC-82CC-AF47-926F-B3B0F0E0B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4954C-52EF-0F41-AC4C-391A0F861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709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2789C-6CBD-A349-8615-5EE0587B5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5B4B61-5F82-124D-AC5D-3F437D348A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DC858-F575-4046-949F-9FE26588C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93FCD-9DA2-E941-B51C-81A3E9A72E9D}" type="datetimeFigureOut">
              <a:rPr lang="en-US" smtClean="0"/>
              <a:t>3/4/20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D349A-1532-B84F-AFFF-4D90F5D12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E49BC-D11C-2547-8CAD-19BEF482D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4954C-52EF-0F41-AC4C-391A0F861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992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3E7265-B63D-E945-855C-341CAAB6ED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25B415-A1A4-E24B-ABA9-867EC6A7B6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9DD817-4403-E24E-B6A7-C1A0FFC3B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93FCD-9DA2-E941-B51C-81A3E9A72E9D}" type="datetimeFigureOut">
              <a:rPr lang="en-US" smtClean="0"/>
              <a:t>3/4/20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0C29F-8EB6-7648-81C5-82CD07268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31297B-2A42-D940-BDDA-9C3EAE2AB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4954C-52EF-0F41-AC4C-391A0F861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879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399310-F975-EE48-90FE-BF236B255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1A3C4B-09EE-7949-A0D2-DDD8DC397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FADF3-E16E-BC4C-BB47-C336E82F44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93FCD-9DA2-E941-B51C-81A3E9A72E9D}" type="datetimeFigureOut">
              <a:rPr lang="en-US" smtClean="0"/>
              <a:t>3/4/20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71207-910F-A243-A9FF-D9C7CEF368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E73852-2F57-AC4D-A204-724DF1974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4954C-52EF-0F41-AC4C-391A0F861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60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DE15532-397C-8D44-B88E-239025CCB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647" y="0"/>
            <a:ext cx="78254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862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Shyam Srinivasan</dc:creator>
  <cp:lastModifiedBy>Shyam Srinivasan</cp:lastModifiedBy>
  <cp:revision>3</cp:revision>
  <dcterms:created xsi:type="dcterms:W3CDTF">2020-03-04T21:09:19Z</dcterms:created>
  <dcterms:modified xsi:type="dcterms:W3CDTF">2020-03-04T21:11:37Z</dcterms:modified>
</cp:coreProperties>
</file>