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A83E-9C45-4029-9995-2D75A994A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82BBC-F23E-4906-AB1B-9B2EA2F0C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DC3BA-AC09-479E-A802-96AF3538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FE465-2A8F-467A-B8FC-BCF11998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09746-9AC7-43E3-9E13-3ACC6A51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23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40E2-6533-4B63-8D98-61E890F8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10851-5381-487B-93AA-CD3118052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12862-5C4D-422F-89AE-E38533789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23912-8383-4E2B-8B96-DF67ECBA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B92B0-EB0A-44C6-AF73-B728BAFD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7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614B-1736-406A-834F-3206AC03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09A4-0E5D-46DD-A4E5-37BF02A1F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50FA9-B5E3-4440-93AA-0D99F3455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D3B50-E463-4384-A1DA-3D4724D76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9E66B-10C3-4C09-9782-7923CB92A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23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2754-313E-453C-8700-6218355FE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00AA2-B610-4D44-9184-8FE8280400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E342B5-0351-4C22-AB9E-713E486A4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33E8C-E277-44AE-A982-76DAD1820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2E8B7-9E0B-4BED-AE6D-7EE1ACF92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83E46-DA19-4C04-BE50-9533DD7E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7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1E361-8A24-43A6-B1FF-14F6AD27D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71D83-2420-450D-9CD2-E784DC3F0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6FC89-B1C6-4073-A0EC-EF00D6B04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AAF0F-FBEE-48CA-B8BF-D98B57F87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29C1B-0E19-48EB-B37B-19DECDD7D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EC0AEA-1047-4BB6-A2FF-68F8A51C6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DE96AA-38F3-46CD-AC63-EAA624634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F5402D-A6A9-4E4D-9420-456D853F2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FAD20-2A6C-488A-909F-070A6678B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2D4334-5E0E-4608-9104-112C378B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8B5125-A3AC-41CC-9782-EDD3D5785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89203-C8B8-47D0-81CA-A1C6CBAFC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0A94A-07BF-4969-8179-F94C8D380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130E61-DF25-405B-A0FC-86F156885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ACDCE-7B4E-4EFC-95BF-A854C537E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5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DA0B-8F51-413D-BAE9-B38281B6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3501C-BE65-49F1-8A91-79ED6E374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606F7-0AB9-4056-952D-6AAAA762C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5765F-4237-4446-A741-0D0BC8EDE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CCB12-B8A1-44F0-8B3B-508A85EC2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9C48B-9B3E-4789-AC85-716B95C5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6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1C36C-EBD0-4119-9128-413F1649E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B4658D-5FE7-48AD-B263-62ABA5715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CC7B5-6C61-44FF-B9CA-953A56592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9CB02-466C-4A3D-BCE7-1E34A1554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C8787-2C4F-46CD-8B8C-79B0BB156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FFE48-64B0-4C24-BBD4-2C71FF9C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256E-0E87-4C63-9489-C625F8187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AD82D9-263F-4D86-85A1-F06D7E756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8CDA1-BEF6-4B3D-892D-9C47A941C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4D617-3205-477B-AB45-3B4E2F96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A811C-EEB7-4FA6-9562-95ACF3A1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5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D4BB78-91E5-43DC-BB44-8CDC607EE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A4679-A753-4060-AEDD-4C12AEEE8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879BB-9D0D-4CD4-86ED-E8BA8F940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AC2B3-C028-45B1-AC11-9D0DF208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88C7C-D80B-455B-808E-6F167A63D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5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8E1A58-58EC-4740-9103-C75B2D50B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AAB28-6EEC-4A72-8EDD-EBBAFB48E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2FC2B-B9CF-4D97-B267-E82AE6448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A0BEA-DADA-43C6-A27D-0A112F53762F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AA3AE-106B-4564-B508-207309BC3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140A-12B2-4943-9D6F-88A370ED8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3B0D4-61D7-49E5-A207-46B86FC91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bobf@sundialenergy.com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6292C7-11C9-4CD7-9F77-3A5B9630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99546"/>
            <a:ext cx="3932237" cy="125302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NREL American Made Solar, Round 2 – SET Competition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A2D852A-8F40-4E52-BCC5-74F22C8F9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99546"/>
            <a:ext cx="6172200" cy="630620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accent1"/>
                </a:solidFill>
              </a:rPr>
              <a:t>Solar Powered Backup Systems for Traffic Network</a:t>
            </a:r>
          </a:p>
          <a:p>
            <a:pPr marL="0" indent="0" algn="ctr">
              <a:buNone/>
            </a:pPr>
            <a:r>
              <a:rPr lang="en-US" sz="3400" b="1" dirty="0">
                <a:solidFill>
                  <a:schemeClr val="accent1"/>
                </a:solidFill>
              </a:rPr>
              <a:t>Critical Node Infrastructure Support (CNIS) </a:t>
            </a:r>
          </a:p>
          <a:p>
            <a:r>
              <a:rPr lang="en-US" sz="2400" dirty="0"/>
              <a:t>Solar Powered Back-up Systems for Traffic Signals, answering the question of, “what happens to your traffic network when you lose the electrical grid”.</a:t>
            </a:r>
          </a:p>
          <a:p>
            <a:r>
              <a:rPr lang="en-US" sz="2400" dirty="0"/>
              <a:t>We initially focus on bicyclist and pedestrian safety by powering the pedestrian-activated hybrid signals, or HAWKs.</a:t>
            </a:r>
          </a:p>
          <a:p>
            <a:r>
              <a:rPr lang="en-US" sz="2400" dirty="0"/>
              <a:t>Currently in design and engineering of   system development, with funding from USDOE-NREL, American Made Solar (AMS)</a:t>
            </a:r>
          </a:p>
          <a:p>
            <a:pPr marL="0" indent="0">
              <a:buNone/>
            </a:pPr>
            <a:r>
              <a:rPr lang="en-US" sz="2400" dirty="0"/>
              <a:t> ______________</a:t>
            </a:r>
          </a:p>
          <a:p>
            <a:pPr marL="0" indent="0">
              <a:buNone/>
            </a:pPr>
            <a:r>
              <a:rPr lang="en-US" sz="2400" b="1" dirty="0"/>
              <a:t>Under Round 2 – Ready</a:t>
            </a:r>
          </a:p>
          <a:p>
            <a:pPr marL="0" indent="0">
              <a:buNone/>
            </a:pPr>
            <a:r>
              <a:rPr lang="en-US" sz="2400" dirty="0"/>
              <a:t>Completed sourcing research, specifications, engineering design and early customer discovery.</a:t>
            </a:r>
          </a:p>
          <a:p>
            <a:pPr marL="0" indent="0">
              <a:buNone/>
            </a:pPr>
            <a:r>
              <a:rPr lang="en-US" sz="2400" b="1" dirty="0"/>
              <a:t>Submitting for SET</a:t>
            </a:r>
            <a:r>
              <a:rPr lang="en-US" sz="2400" dirty="0"/>
              <a:t>, to build and test the prototype, leading to pilot testing with our Industry Partner, Tucson Department of Transportation.</a:t>
            </a:r>
          </a:p>
          <a:p>
            <a:pPr marL="0" indent="0">
              <a:buNone/>
            </a:pPr>
            <a:r>
              <a:rPr lang="en-US" sz="2400" dirty="0"/>
              <a:t>We have received assistance from the AZ Center of Innovation and the Nation of Makers</a:t>
            </a:r>
          </a:p>
          <a:p>
            <a:pPr marL="0" indent="0">
              <a:buNone/>
            </a:pPr>
            <a:r>
              <a:rPr lang="en-US" sz="2400" dirty="0"/>
              <a:t>We will test the Prototype at NREL in the environmental chamber.</a:t>
            </a:r>
          </a:p>
          <a:p>
            <a:pPr marL="0" indent="0">
              <a:buNone/>
            </a:pPr>
            <a:r>
              <a:rPr lang="en-US" sz="2400" dirty="0"/>
              <a:t>We will continue our early customer discovery efforts, with municipalities, transportation and public works departments, counties and associations of governments.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BBC356-57FC-4AE1-84C5-A5ACF920C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6275" y="1552575"/>
            <a:ext cx="4095751" cy="4454087"/>
          </a:xfrm>
        </p:spPr>
        <p:txBody>
          <a:bodyPr>
            <a:normAutofit/>
          </a:bodyPr>
          <a:lstStyle/>
          <a:p>
            <a:r>
              <a:rPr lang="en-US" sz="2400" dirty="0"/>
              <a:t>Sundial Energy, Inc TEAM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800" b="1" dirty="0"/>
              <a:t>Bob Freitas, President</a:t>
            </a:r>
          </a:p>
          <a:p>
            <a:r>
              <a:rPr lang="en-US" sz="1800" b="1" dirty="0">
                <a:hlinkClick r:id="rId2"/>
              </a:rPr>
              <a:t>bobf@sundialenergy.com</a:t>
            </a:r>
            <a:endParaRPr lang="en-US" sz="1800" b="1" dirty="0"/>
          </a:p>
          <a:p>
            <a:r>
              <a:rPr lang="en-US" sz="1800" b="1" dirty="0"/>
              <a:t>520-256-2444</a:t>
            </a:r>
          </a:p>
          <a:p>
            <a:r>
              <a:rPr lang="en-US" sz="1800" b="1" dirty="0"/>
              <a:t>PO Box 1309</a:t>
            </a:r>
          </a:p>
          <a:p>
            <a:r>
              <a:rPr lang="en-US" sz="1800" b="1" dirty="0"/>
              <a:t>Tucson, AZ</a:t>
            </a:r>
          </a:p>
          <a:p>
            <a:r>
              <a:rPr lang="en-US" sz="1800" b="1" dirty="0"/>
              <a:t>85702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11F490-8E6C-41A0-8D45-DA24BF792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17" y="1960242"/>
            <a:ext cx="1428719" cy="112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53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207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NREL American Made Solar, Round 2 – SET Competition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NREL American Made Solar, Round 2 – SET Competition</dc:title>
  <dc:creator>Sundial Energy</dc:creator>
  <cp:lastModifiedBy>Sundial Energy</cp:lastModifiedBy>
  <cp:revision>1</cp:revision>
  <dcterms:created xsi:type="dcterms:W3CDTF">2020-03-04T20:52:54Z</dcterms:created>
  <dcterms:modified xsi:type="dcterms:W3CDTF">2020-03-04T21:05:05Z</dcterms:modified>
</cp:coreProperties>
</file>