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80" autoAdjust="0"/>
  </p:normalViewPr>
  <p:slideViewPr>
    <p:cSldViewPr>
      <p:cViewPr varScale="1">
        <p:scale>
          <a:sx n="85" d="100"/>
          <a:sy n="85" d="100"/>
        </p:scale>
        <p:origin x="1548" y="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D9A54-5DB6-4957-8DE5-1AB187513FC3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39C7-B8DF-4212-BEFB-E5221B257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744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D9A54-5DB6-4957-8DE5-1AB187513FC3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39C7-B8DF-4212-BEFB-E5221B257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958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D9A54-5DB6-4957-8DE5-1AB187513FC3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39C7-B8DF-4212-BEFB-E5221B257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7279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D9A54-5DB6-4957-8DE5-1AB187513FC3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39C7-B8DF-4212-BEFB-E5221B257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751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1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D9A54-5DB6-4957-8DE5-1AB187513FC3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39C7-B8DF-4212-BEFB-E5221B257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338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D9A54-5DB6-4957-8DE5-1AB187513FC3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39C7-B8DF-4212-BEFB-E5221B257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736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D9A54-5DB6-4957-8DE5-1AB187513FC3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39C7-B8DF-4212-BEFB-E5221B257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164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6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6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D9A54-5DB6-4957-8DE5-1AB187513FC3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39C7-B8DF-4212-BEFB-E5221B257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588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4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1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D9A54-5DB6-4957-8DE5-1AB187513FC3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39C7-B8DF-4212-BEFB-E5221B257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094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D9A54-5DB6-4957-8DE5-1AB187513FC3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39C7-B8DF-4212-BEFB-E5221B257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025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D9A54-5DB6-4957-8DE5-1AB187513FC3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39C7-B8DF-4212-BEFB-E5221B257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99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0D9A54-5DB6-4957-8DE5-1AB187513FC3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BA39C7-B8DF-4212-BEFB-E5221B257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214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:\My Drive\Gizmatic\1_Active_Projects\1_Active Leads\Solar Prize\Project 1\Pictures\Gizmatic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0" r="7788"/>
          <a:stretch/>
        </p:blipFill>
        <p:spPr bwMode="auto">
          <a:xfrm>
            <a:off x="5486400" y="4360305"/>
            <a:ext cx="3428999" cy="2315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G:\My Drive\Gizmatic\3_Business_Development\gizmatictech.com\Gizmatic Logo\LogoV1_Blu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551" y="5820274"/>
            <a:ext cx="2781300" cy="698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00" y="114300"/>
            <a:ext cx="1027734" cy="1143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28600" y="457200"/>
            <a:ext cx="4876801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u="sng" dirty="0" smtClean="0">
                <a:solidFill>
                  <a:schemeClr val="accent1">
                    <a:lumMod val="75000"/>
                  </a:schemeClr>
                </a:solidFill>
              </a:rPr>
              <a:t>Reliable, Low Cost Solar </a:t>
            </a:r>
            <a:r>
              <a:rPr lang="en-US" sz="2800" u="sng" dirty="0" smtClean="0">
                <a:solidFill>
                  <a:schemeClr val="accent1">
                    <a:lumMod val="75000"/>
                  </a:schemeClr>
                </a:solidFill>
              </a:rPr>
              <a:t>Tracking</a:t>
            </a:r>
            <a:endParaRPr lang="en-US" sz="2800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Solar tracking by panels can increase efficiency by up to 40%.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Current systems are uneconomical due to significant maintenance and part costs.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Our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economical system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uses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robust shape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memory alloy coils and a simple circuit to track the sun throughout the day.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When the sun moves, a sensor circuit sends power directly from the panel to heat one coil, causing it to contract and the panel to tilt towards the sun.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54"/>
          <a:stretch/>
        </p:blipFill>
        <p:spPr>
          <a:xfrm>
            <a:off x="5105401" y="1352055"/>
            <a:ext cx="3886200" cy="2913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760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83</Words>
  <Application>Microsoft Office PowerPoint</Application>
  <PresentationFormat>On-screen Show (4:3)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scott</dc:creator>
  <cp:lastModifiedBy>Will Vatis</cp:lastModifiedBy>
  <cp:revision>17</cp:revision>
  <cp:lastPrinted>2019-07-16T14:19:13Z</cp:lastPrinted>
  <dcterms:created xsi:type="dcterms:W3CDTF">2019-07-16T12:08:22Z</dcterms:created>
  <dcterms:modified xsi:type="dcterms:W3CDTF">2020-03-04T19:16:50Z</dcterms:modified>
</cp:coreProperties>
</file>