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51"/>
  </p:normalViewPr>
  <p:slideViewPr>
    <p:cSldViewPr snapToGrid="0" snapToObjects="1">
      <p:cViewPr varScale="1">
        <p:scale>
          <a:sx n="91" d="100"/>
          <a:sy n="91" d="100"/>
        </p:scale>
        <p:origin x="381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00AA-5400-1641-BA99-F7EFFC46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/>
          <a:p>
            <a:fld id="{8B115767-4FA8-6C4B-995B-C102001D55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582AC4-070D-9548-8EB4-C8F341416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88176-1226-554D-A81A-BCB1C738AE0F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8904878-F13D-8448-A344-144EA799C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05" y="6471104"/>
            <a:ext cx="5787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AMERICAN MADE CHALLENGES: SOLAR PRIZE. |. U.S. DEPARTMENT OF ENERGY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2895B5-C3EC-4046-9B39-1AA3036EC8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177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ADE62B-8751-BA46-B640-723B736F4F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344" y="4613479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>
              <a:defRPr sz="54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7C9BF-C6BA-EA49-9775-791FA56B9F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1817" y="5690312"/>
            <a:ext cx="5477773" cy="592425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First Name Last Name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2F7C122-1C7C-BA4A-B95E-793265F055BD}"/>
              </a:ext>
            </a:extLst>
          </p:cNvPr>
          <p:cNvSpPr txBox="1">
            <a:spLocks/>
          </p:cNvSpPr>
          <p:nvPr userDrawn="1"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</p:spTree>
    <p:extLst>
      <p:ext uri="{BB962C8B-B14F-4D97-AF65-F5344CB8AC3E}">
        <p14:creationId xmlns:p14="http://schemas.microsoft.com/office/powerpoint/2010/main" val="368475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3B48-5032-3A47-A7F4-5D306B2B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3B165A3-8E36-ED44-97F3-94BEBCEC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73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91B25D-2778-064F-A3E0-1B11883DBC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45" b="311"/>
          <a:stretch/>
        </p:blipFill>
        <p:spPr>
          <a:xfrm>
            <a:off x="-134694" y="0"/>
            <a:ext cx="12408568" cy="6836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3F5DA-A2C2-8841-A1CA-822A18673E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491" y="2806845"/>
            <a:ext cx="8811491" cy="1713313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>
              <a:defRPr sz="48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38576-286A-4E4C-AAC0-1A4E014811D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9491" y="4658735"/>
            <a:ext cx="6442364" cy="67526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04AD45F-0F10-F24F-BF18-C6EF10013D0F}"/>
              </a:ext>
            </a:extLst>
          </p:cNvPr>
          <p:cNvSpPr txBox="1">
            <a:spLocks/>
          </p:cNvSpPr>
          <p:nvPr userDrawn="1"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</p:spTree>
    <p:extLst>
      <p:ext uri="{BB962C8B-B14F-4D97-AF65-F5344CB8AC3E}">
        <p14:creationId xmlns:p14="http://schemas.microsoft.com/office/powerpoint/2010/main" val="3135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8E787-C8F0-6D45-B434-A0510FCB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074F0-CF61-924E-8BA4-83C6A6C93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A0770FE-00AB-FF47-934F-D4893171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0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3316E-F5B3-5F47-86EA-9DF6DF651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3B974-1A94-8644-AC31-BAA066A2A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2E8D3-6267-1F47-9BD6-2CFD16D86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6ADA5-4A1D-064F-95EB-F5B6A602B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825227E0-2C64-4E4F-8C27-ED7A9457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5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513932E-A823-5A45-B1DA-A09D477C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62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79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1977019-323B-6C49-9E03-4864830D3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124"/>
          <a:stretch/>
        </p:blipFill>
        <p:spPr>
          <a:xfrm>
            <a:off x="4501" y="0"/>
            <a:ext cx="12187499" cy="683182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4C9057-EC71-9349-BC28-5BAF48FE75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297815"/>
            <a:ext cx="12192000" cy="187634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A480D0D5-F71F-9441-9FA9-8AB8AD02EA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182" y="4568461"/>
            <a:ext cx="8811491" cy="1713313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60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Inspirational Title 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29601E2-E294-4E43-A8EC-0F86CBD5000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4182" y="5498897"/>
            <a:ext cx="6442364" cy="67526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168252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377F61-4664-A54C-B0DC-DDDC814B27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887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4C9057-EC71-9349-BC28-5BAF48FE75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297815"/>
            <a:ext cx="12192000" cy="187634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A480D0D5-F71F-9441-9FA9-8AB8AD02EA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182" y="4568461"/>
            <a:ext cx="8811491" cy="1713313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60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Inspirational Title 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29601E2-E294-4E43-A8EC-0F86CBD5000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4182" y="5498897"/>
            <a:ext cx="6442364" cy="67526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978765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A756CF1-3EA1-A645-BB87-46A427CDB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B9419A-E2A3-2442-AD62-CCBFFEA807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35182"/>
            <a:ext cx="12192000" cy="187634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AA3F71C-A086-E149-80AE-D4DB85562C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182" y="1205828"/>
            <a:ext cx="8811491" cy="1713313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60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Inspirational Title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2BFF8AE-EBC9-5941-811C-F6E815BECF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4182" y="2136264"/>
            <a:ext cx="6442364" cy="67526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7605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9F06F-A8EC-674B-9D64-BD355A583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E79C1-B4BF-444E-B3BA-72DBC9CA2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480B3EC-55C8-9745-A1A1-91FA1F4A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85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78D5E8-34EA-1B41-A048-974C18257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5D8A3-FC67-4540-A853-319741141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D15A11D0-CACC-ED48-915D-295B65F3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2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4D45B-82B7-2644-A300-081B92E00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CA0DE65-0518-1C40-9630-6DB0DA5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0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D38D5B-6CA0-ED4A-BBEE-67F863718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FEE0A-7102-734C-8932-9FEEB2FD0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976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mple Slide -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1"/>
            <a:ext cx="7915124" cy="1209524"/>
          </a:xfrm>
        </p:spPr>
        <p:txBody>
          <a:bodyPr/>
          <a:lstStyle/>
          <a:p>
            <a:r>
              <a:rPr lang="en-US"/>
              <a:t>Simple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1" y="1499810"/>
            <a:ext cx="10826751" cy="482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A8E157-C27C-7940-8E9B-52E293745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4860" y="1"/>
            <a:ext cx="1787515" cy="16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9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099A48-FE8F-3249-8612-89B6F2275C25}"/>
              </a:ext>
            </a:extLst>
          </p:cNvPr>
          <p:cNvSpPr/>
          <p:nvPr userDrawn="1"/>
        </p:nvSpPr>
        <p:spPr>
          <a:xfrm>
            <a:off x="0" y="6471103"/>
            <a:ext cx="12192000" cy="386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6EC135-C35A-3440-85EC-D2337997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Header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2185B-1FF9-3546-BAFB-F0717C835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A77FE6-B29C-E749-A288-43DBB228F284}"/>
              </a:ext>
            </a:extLst>
          </p:cNvPr>
          <p:cNvSpPr/>
          <p:nvPr userDrawn="1"/>
        </p:nvSpPr>
        <p:spPr>
          <a:xfrm>
            <a:off x="11727542" y="6471103"/>
            <a:ext cx="464458" cy="386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D38C03-14D9-B54B-BA38-6C80BD47BFD6}"/>
              </a:ext>
            </a:extLst>
          </p:cNvPr>
          <p:cNvSpPr txBox="1"/>
          <p:nvPr userDrawn="1"/>
        </p:nvSpPr>
        <p:spPr>
          <a:xfrm>
            <a:off x="11727542" y="6506239"/>
            <a:ext cx="464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3C9294A-6306-AE43-8920-8EDE0706B4DA}" type="slidenum">
              <a:rPr lang="en-US" sz="1400" b="0" i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pPr algn="ctr"/>
              <a:t>‹#›</a:t>
            </a:fld>
            <a:endParaRPr lang="en-US" b="0" i="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8683D0-AC18-D142-A042-8025F08DBF42}"/>
              </a:ext>
            </a:extLst>
          </p:cNvPr>
          <p:cNvSpPr txBox="1"/>
          <p:nvPr userDrawn="1"/>
        </p:nvSpPr>
        <p:spPr>
          <a:xfrm>
            <a:off x="261619" y="6521629"/>
            <a:ext cx="5471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latin typeface="Franklin Gothic Book" panose="020B0503020102020204" pitchFamily="34" charset="0"/>
              </a:rPr>
              <a:t>AMERICAN MADE CHALLENGES: SOLAR PRIZE. |. U.S. DEPARTMENT OF ENERGY</a:t>
            </a:r>
          </a:p>
        </p:txBody>
      </p:sp>
    </p:spTree>
    <p:extLst>
      <p:ext uri="{BB962C8B-B14F-4D97-AF65-F5344CB8AC3E}">
        <p14:creationId xmlns:p14="http://schemas.microsoft.com/office/powerpoint/2010/main" val="237630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9FE20E2-6D90-EF47-A004-9BFDFC636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9915" y="5422874"/>
            <a:ext cx="1301700" cy="1417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C5733C-F0A2-4A7E-B748-5440D7158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869"/>
            <a:ext cx="9683262" cy="5074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CBD7627-EB55-4A5A-B791-4511ACD24B89}"/>
              </a:ext>
            </a:extLst>
          </p:cNvPr>
          <p:cNvSpPr/>
          <p:nvPr/>
        </p:nvSpPr>
        <p:spPr>
          <a:xfrm>
            <a:off x="1197142" y="5208247"/>
            <a:ext cx="91199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We apply artistic principles to the design of the basic unit of solar energy production: the solar cell. This enables integrated photovoltaic surfaces that are both attractive and functional, with manufacturing costs similar to standard solar cells.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137DD0-5324-44D9-A700-ECAB04BA1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891" y="365111"/>
            <a:ext cx="5795123" cy="4173416"/>
          </a:xfrm>
          <a:prstGeom prst="rect">
            <a:avLst/>
          </a:prstGeom>
          <a:ln w="38100" cap="sq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7629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3538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C1023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3BF95826-0ADB-064A-9364-442F6561185E}" vid="{26F243B8-77F9-BD4D-82C1-DE1829C428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Franklin Gothic Medium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Ihly, Rachelle</dc:creator>
  <cp:lastModifiedBy>Adam Winsor</cp:lastModifiedBy>
  <cp:revision>9</cp:revision>
  <dcterms:created xsi:type="dcterms:W3CDTF">2019-12-02T18:42:13Z</dcterms:created>
  <dcterms:modified xsi:type="dcterms:W3CDTF">2020-03-04T19:30:25Z</dcterms:modified>
</cp:coreProperties>
</file>