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ACDD-05CC-4230-8C04-E24AD9931DB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A352-244B-4322-8A2F-01F129FCA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099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ACDD-05CC-4230-8C04-E24AD9931DB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A352-244B-4322-8A2F-01F129FCA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845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ACDD-05CC-4230-8C04-E24AD9931DB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A352-244B-4322-8A2F-01F129FCA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35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ACDD-05CC-4230-8C04-E24AD9931DB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A352-244B-4322-8A2F-01F129FCA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033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ACDD-05CC-4230-8C04-E24AD9931DB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A352-244B-4322-8A2F-01F129FCA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623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ACDD-05CC-4230-8C04-E24AD9931DB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A352-244B-4322-8A2F-01F129FCA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116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ACDD-05CC-4230-8C04-E24AD9931DB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A352-244B-4322-8A2F-01F129FCA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03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ACDD-05CC-4230-8C04-E24AD9931DB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A352-244B-4322-8A2F-01F129FCA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574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ACDD-05CC-4230-8C04-E24AD9931DB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A352-244B-4322-8A2F-01F129FCA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029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ACDD-05CC-4230-8C04-E24AD9931DB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A352-244B-4322-8A2F-01F129FCA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09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ACDD-05CC-4230-8C04-E24AD9931DB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A352-244B-4322-8A2F-01F129FCA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368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0ACDD-05CC-4230-8C04-E24AD9931DB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DA352-244B-4322-8A2F-01F129FCA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14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350" y="0"/>
            <a:ext cx="9117228" cy="6837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633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PFNONWOVENS LLC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Sergio Castro Reina</dc:creator>
  <cp:lastModifiedBy>Sergio Castro Reina</cp:lastModifiedBy>
  <cp:revision>1</cp:revision>
  <dcterms:created xsi:type="dcterms:W3CDTF">2020-03-04T15:14:22Z</dcterms:created>
  <dcterms:modified xsi:type="dcterms:W3CDTF">2020-03-04T15:14:41Z</dcterms:modified>
</cp:coreProperties>
</file>