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8" autoAdjust="0"/>
    <p:restoredTop sz="94660"/>
  </p:normalViewPr>
  <p:slideViewPr>
    <p:cSldViewPr snapToGrid="0">
      <p:cViewPr varScale="1">
        <p:scale>
          <a:sx n="96" d="100"/>
          <a:sy n="96" d="100"/>
        </p:scale>
        <p:origin x="24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73229-3A4E-468E-9C9F-A00B188639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FF04E3-5B80-40FA-96C9-2B98C567AE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941185-DA2E-44F2-9CAE-E9E8C98E3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C60E2F-9B77-4D66-82C8-A66E63B1E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FC225C-C9AD-451F-967B-1E4FFFC92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246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76437-40DF-47F2-B9D2-536D4309D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1D474-7268-42AE-9802-A7CA2F94D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00C9E-1D5B-4A98-8DB4-FD7F210B9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CBBC68-EFE9-4270-92CB-8D98B86C8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A258D1-1915-4C30-90CE-7594B60A7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24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AC531-6632-4625-8F3E-BCDF4DC7B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642729-9561-4774-A878-6101010BBE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5BB3A5-9E8E-4F5B-9E26-74D53180F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3DC23-8521-4FCB-9A05-AE786E51D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59CA5-4951-4458-B5B4-656383DDD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387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6AB64-0BAC-4AF0-BDF6-B5A7F9C20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69BB9-B36C-404C-B3F4-826797581F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17B0CB-CA8C-40D3-BF06-8233542143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6DDA0D-5753-46ED-97A3-3CC42EB0D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64A99C-DA91-4C15-9D4B-6436ED581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88B43-06B1-408D-8F14-ACD26EB89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952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33944-5C6B-43E9-A290-6FCA4AAE6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07BF0C-3B71-40B6-9CEA-912D9BD2E7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E4B21F-F897-45D3-B0C6-A843B2A95E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E486B-FFEF-439A-A1C2-62BEBCDEF3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E10FA4-F507-4B1E-84E0-1763A23C22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18B040B-B3EA-4381-9096-54F1FB25D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43836C-BEFF-4E67-80EC-AC7C63BDD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721615-44E6-4079-8AD9-6BB27EFDB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220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9DAAF-6767-4F95-87C5-40DEDFB1B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46FF65-E271-4E65-8764-17B436D8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A8ED84-B71F-4053-8DE0-A4A2C0807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56A48A-1EFB-4C09-B2FD-29E607B5E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43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739E38-1002-47F8-BDC8-0F6474366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0108E1-AD59-4459-BBC5-4C6FBB68C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172AC-ECE7-452D-A8DB-C369081D5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18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56423-8815-4DB6-BB22-C338A6AC9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CF1E89-CE26-4277-92DC-A3FA1CEF10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8FF225-48D3-4E88-B1B3-7BE49A3553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82E60A-0FEB-4784-B011-E7EA81253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92E1AE-9FA0-41DE-9216-22FCB62B3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20B45B-0BB1-4A69-8850-BCAD31236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328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8C85B-671F-4D2D-8E13-C5CAAE6D9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B615AE-42C0-4F23-BB67-CB1903A077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66732-96E2-4EE5-ABE4-8D5EAB2B7E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5A55E3-9CB1-4D93-AF39-CB2951C81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A8D8BF-5777-4F7F-9A20-1B4B93EEE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C24FBA-7052-41BF-8ED0-1F02A6309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686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C1CE8-BF44-4337-B955-83E18CD76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40CAF2-C3FF-4F54-9D7F-C796A4FBC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07C6C-6FB2-4EA0-8AF3-B0C05C0D9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605EB-456B-4C2F-83EE-C1B359425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0A3885-EA3B-4566-AE33-1196235DE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222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9114CA-D39D-4EC6-82A4-5819B96EBB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3E8D8F-92E5-4218-A255-F807DECF6E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2E8E52-5076-4525-A4E9-A1E8B2CA5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05357A-900E-412D-83B9-474D7A47B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3C9262-A251-4229-AE6D-A982E5692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3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28CB4B-43FF-428F-952E-7A768C02D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D5B31D-AB72-444C-A934-1DD2A734E5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2D0E42-FA8E-406D-9126-2B767919FE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CCAF6-3DBF-43DF-B67E-F4987691A23A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54E74B-D86D-492D-99CB-4C1F490341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7EBCF-BA4F-486E-94AD-51F67F7B22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DEE5F-BA01-4E91-B13E-D67E7D87A4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430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now, sitting, water, covered&#10;&#10;Description automatically generated">
            <a:extLst>
              <a:ext uri="{FF2B5EF4-FFF2-40B4-BE49-F238E27FC236}">
                <a16:creationId xmlns:a16="http://schemas.microsoft.com/office/drawing/2014/main" id="{ABD80F36-80A2-4DD6-A7FB-AA4852DC0A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0" r="24185"/>
          <a:stretch/>
        </p:blipFill>
        <p:spPr>
          <a:xfrm>
            <a:off x="3157528" y="586797"/>
            <a:ext cx="5876944" cy="5684406"/>
          </a:xfrm>
          <a:prstGeom prst="ellipse">
            <a:avLst/>
          </a:prstGeom>
          <a:ln w="63500" cap="rnd">
            <a:solidFill>
              <a:schemeClr val="tx1">
                <a:lumMod val="95000"/>
                <a:lumOff val="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891B057D-5A0F-4A09-BC28-A69F982A84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49" t="38284" r="7554" b="28034"/>
          <a:stretch/>
        </p:blipFill>
        <p:spPr>
          <a:xfrm>
            <a:off x="238539" y="5585792"/>
            <a:ext cx="4181262" cy="1003852"/>
          </a:xfrm>
          <a:prstGeom prst="rect">
            <a:avLst/>
          </a:prstGeom>
          <a:solidFill>
            <a:srgbClr val="000000">
              <a:shade val="95000"/>
            </a:srgbClr>
          </a:solidFill>
          <a:ln w="127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B3244D81-FBC4-43FD-BAD3-1CA7CE4BF88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2" t="39163" r="8451" b="30084"/>
          <a:stretch/>
        </p:blipFill>
        <p:spPr>
          <a:xfrm>
            <a:off x="7552227" y="5585792"/>
            <a:ext cx="4509052" cy="1046445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3" name="Picture 12" descr="A picture containing table&#10;&#10;Description automatically generated">
            <a:extLst>
              <a:ext uri="{FF2B5EF4-FFF2-40B4-BE49-F238E27FC236}">
                <a16:creationId xmlns:a16="http://schemas.microsoft.com/office/drawing/2014/main" id="{2A3507A6-E67C-4502-8E3D-2D8EF73C807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41" t="39042" r="8884" b="25445"/>
          <a:stretch/>
        </p:blipFill>
        <p:spPr>
          <a:xfrm>
            <a:off x="7639968" y="4126769"/>
            <a:ext cx="4536407" cy="1227256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304505D-274F-43A1-8E6E-E9EA5E15D07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02" t="36056" r="7526" b="26706"/>
          <a:stretch/>
        </p:blipFill>
        <p:spPr>
          <a:xfrm>
            <a:off x="238539" y="4220905"/>
            <a:ext cx="4218344" cy="113312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92D7E38-6616-44B5-9410-D63B07B93E48}"/>
              </a:ext>
            </a:extLst>
          </p:cNvPr>
          <p:cNvCxnSpPr/>
          <p:nvPr/>
        </p:nvCxnSpPr>
        <p:spPr>
          <a:xfrm flipH="1">
            <a:off x="6470374" y="586797"/>
            <a:ext cx="2564098" cy="9040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493F12E8-BBFB-4122-9911-601F5C90E8EE}"/>
              </a:ext>
            </a:extLst>
          </p:cNvPr>
          <p:cNvSpPr/>
          <p:nvPr/>
        </p:nvSpPr>
        <p:spPr>
          <a:xfrm>
            <a:off x="7857355" y="76292"/>
            <a:ext cx="2012202" cy="129005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High Efficiency Solar Panels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8AA7D62-37B7-4792-9327-AF7B17E8A487}"/>
              </a:ext>
            </a:extLst>
          </p:cNvPr>
          <p:cNvCxnSpPr>
            <a:cxnSpLocks/>
          </p:cNvCxnSpPr>
          <p:nvPr/>
        </p:nvCxnSpPr>
        <p:spPr>
          <a:xfrm>
            <a:off x="3556683" y="1144497"/>
            <a:ext cx="2547730" cy="9904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E1891CAB-ACD2-4642-8AA8-B22480876E92}"/>
              </a:ext>
            </a:extLst>
          </p:cNvPr>
          <p:cNvSpPr/>
          <p:nvPr/>
        </p:nvSpPr>
        <p:spPr>
          <a:xfrm>
            <a:off x="1795648" y="190430"/>
            <a:ext cx="2012202" cy="129005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Electric power generator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55B2BF57-E7F9-4BB5-9195-1998736C54B7}"/>
              </a:ext>
            </a:extLst>
          </p:cNvPr>
          <p:cNvCxnSpPr>
            <a:cxnSpLocks/>
          </p:cNvCxnSpPr>
          <p:nvPr/>
        </p:nvCxnSpPr>
        <p:spPr>
          <a:xfrm flipH="1">
            <a:off x="6773648" y="2048570"/>
            <a:ext cx="2827552" cy="73150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950FEAE3-5F17-4933-8161-A753E86DFBEA}"/>
              </a:ext>
            </a:extLst>
          </p:cNvPr>
          <p:cNvSpPr/>
          <p:nvPr/>
        </p:nvSpPr>
        <p:spPr>
          <a:xfrm>
            <a:off x="9264334" y="1171774"/>
            <a:ext cx="2012202" cy="129005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Two built in propellers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805FE96-8B4F-4E9D-87C5-A9B9D254674C}"/>
              </a:ext>
            </a:extLst>
          </p:cNvPr>
          <p:cNvSpPr/>
          <p:nvPr/>
        </p:nvSpPr>
        <p:spPr>
          <a:xfrm>
            <a:off x="10704443" y="3557313"/>
            <a:ext cx="1356836" cy="77397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Upward position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85864D1-5B07-4E52-B8F0-488801A0399E}"/>
              </a:ext>
            </a:extLst>
          </p:cNvPr>
          <p:cNvSpPr/>
          <p:nvPr/>
        </p:nvSpPr>
        <p:spPr>
          <a:xfrm>
            <a:off x="-25557" y="3700188"/>
            <a:ext cx="1356836" cy="77397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Upward position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BDA17A6-1951-4075-B44F-77E24BDFBA02}"/>
              </a:ext>
            </a:extLst>
          </p:cNvPr>
          <p:cNvSpPr/>
          <p:nvPr/>
        </p:nvSpPr>
        <p:spPr>
          <a:xfrm>
            <a:off x="3994247" y="6121834"/>
            <a:ext cx="1888009" cy="77397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Downward Position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8F3B8AB-ADE7-4927-A7C7-3EE61242D1D1}"/>
              </a:ext>
            </a:extLst>
          </p:cNvPr>
          <p:cNvSpPr/>
          <p:nvPr/>
        </p:nvSpPr>
        <p:spPr>
          <a:xfrm>
            <a:off x="6071703" y="6163067"/>
            <a:ext cx="1888009" cy="77397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Downward Position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83E314E6-A508-4EA1-8297-E9CDC71B450E}"/>
              </a:ext>
            </a:extLst>
          </p:cNvPr>
          <p:cNvCxnSpPr>
            <a:cxnSpLocks/>
          </p:cNvCxnSpPr>
          <p:nvPr/>
        </p:nvCxnSpPr>
        <p:spPr>
          <a:xfrm>
            <a:off x="4545314" y="3309730"/>
            <a:ext cx="1418164" cy="201146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22D07B8B-3C25-4477-BC84-32D259E9DC1D}"/>
              </a:ext>
            </a:extLst>
          </p:cNvPr>
          <p:cNvSpPr/>
          <p:nvPr/>
        </p:nvSpPr>
        <p:spPr>
          <a:xfrm>
            <a:off x="2724264" y="2546943"/>
            <a:ext cx="2012202" cy="129005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Underwater sea sails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E75E9767-1C0D-4554-9D5A-08FDE22B1810}"/>
              </a:ext>
            </a:extLst>
          </p:cNvPr>
          <p:cNvSpPr/>
          <p:nvPr/>
        </p:nvSpPr>
        <p:spPr>
          <a:xfrm>
            <a:off x="8291511" y="2574631"/>
            <a:ext cx="2012202" cy="129005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Modification allows for AUV docking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ABBC5EBD-BCA2-48A9-8333-EE56E9F275A8}"/>
              </a:ext>
            </a:extLst>
          </p:cNvPr>
          <p:cNvCxnSpPr>
            <a:cxnSpLocks/>
          </p:cNvCxnSpPr>
          <p:nvPr/>
        </p:nvCxnSpPr>
        <p:spPr>
          <a:xfrm flipH="1">
            <a:off x="6885198" y="3429000"/>
            <a:ext cx="1642576" cy="170953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EED20614-E5E7-44C7-A6FD-69E3AB87D92A}"/>
              </a:ext>
            </a:extLst>
          </p:cNvPr>
          <p:cNvSpPr txBox="1"/>
          <p:nvPr/>
        </p:nvSpPr>
        <p:spPr>
          <a:xfrm>
            <a:off x="85261" y="1407309"/>
            <a:ext cx="34207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Lucida Fax" panose="02060602050505020204" pitchFamily="18" charset="0"/>
              </a:rPr>
              <a:t>SEA-DWELLER</a:t>
            </a:r>
          </a:p>
        </p:txBody>
      </p:sp>
    </p:spTree>
    <p:extLst>
      <p:ext uri="{BB962C8B-B14F-4D97-AF65-F5344CB8AC3E}">
        <p14:creationId xmlns:p14="http://schemas.microsoft.com/office/powerpoint/2010/main" val="823124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28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Lucida Fax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Miguel Maramara</dc:creator>
  <cp:lastModifiedBy>Miguel Maramara</cp:lastModifiedBy>
  <cp:revision>4</cp:revision>
  <dcterms:created xsi:type="dcterms:W3CDTF">2020-02-13T03:26:36Z</dcterms:created>
  <dcterms:modified xsi:type="dcterms:W3CDTF">2020-02-13T04:56:35Z</dcterms:modified>
</cp:coreProperties>
</file>