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39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85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608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97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850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702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6113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8231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145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13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471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727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AFB9AD-54EB-4750-BAE7-37B845D14494}" type="datetimeFigureOut">
              <a:rPr lang="en-US" smtClean="0"/>
              <a:t>2/12/2020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C58FA-EC73-4C2D-AAED-52E82AAABF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740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s://d253pvgap36xx8.cloudfront.net/challenges/submissions/image/d184d7da4c8211ea978be21afa20ab6f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694" y="1071153"/>
            <a:ext cx="6075859" cy="341829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4" descr="heonyong-kang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467" y="945724"/>
            <a:ext cx="2015303" cy="2591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426915" y="3897142"/>
            <a:ext cx="2668919" cy="1477328"/>
          </a:xfrm>
          <a:prstGeom prst="rect">
            <a:avLst/>
          </a:prstGeom>
        </p:spPr>
        <p:txBody>
          <a:bodyPr wrap="square" lIns="0" rIns="0">
            <a:spAutoFit/>
          </a:bodyPr>
          <a:lstStyle/>
          <a:p>
            <a:pPr algn="ctr"/>
            <a:r>
              <a:rPr lang="en-US" altLang="ko-KR" dirty="0"/>
              <a:t>Dr. HeonYong Kang</a:t>
            </a:r>
          </a:p>
          <a:p>
            <a:pPr algn="ctr"/>
            <a:r>
              <a:rPr lang="en-US" altLang="ko-KR" dirty="0"/>
              <a:t>Research Assistant Professor </a:t>
            </a:r>
            <a:r>
              <a:rPr lang="en-US" altLang="ko-KR" b="1" dirty="0" smtClean="0"/>
              <a:t>Assistant </a:t>
            </a:r>
            <a:r>
              <a:rPr lang="en-US" altLang="ko-KR" b="1" dirty="0"/>
              <a:t>Director of </a:t>
            </a:r>
            <a:r>
              <a:rPr lang="en-US" altLang="ko-KR" b="1" dirty="0" smtClean="0"/>
              <a:t>OSSCL</a:t>
            </a:r>
          </a:p>
          <a:p>
            <a:pPr algn="ctr"/>
            <a:r>
              <a:rPr lang="en-US" altLang="ko-KR" b="1" dirty="0" smtClean="0"/>
              <a:t>Department of Ocean Engineering</a:t>
            </a:r>
            <a:endParaRPr lang="en-US" altLang="ko-KR" b="1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763" y="217996"/>
            <a:ext cx="3758502" cy="85315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837057" y="4489447"/>
            <a:ext cx="788624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400" b="1" dirty="0" smtClean="0"/>
              <a:t>Surface Riding WEC is embedded inside a AUV.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400" b="1" dirty="0" smtClean="0"/>
              <a:t>When the AUV floats on the free surfaces for data transfer and position correction, the AUV rides on wave slopes and the Surface Riding WEC recharges the battery.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400" b="1" dirty="0" smtClean="0"/>
              <a:t>It will substantially extend the underwater operation.</a:t>
            </a:r>
            <a:endParaRPr lang="en-US" altLang="ko-KR" sz="2400" b="1" dirty="0"/>
          </a:p>
        </p:txBody>
      </p:sp>
    </p:spTree>
    <p:extLst>
      <p:ext uri="{BB962C8B-B14F-4D97-AF65-F5344CB8AC3E}">
        <p14:creationId xmlns:p14="http://schemas.microsoft.com/office/powerpoint/2010/main" val="29772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C93D72CC3CA646BFC697003076F6BB" ma:contentTypeVersion="7" ma:contentTypeDescription="Create a new document." ma:contentTypeScope="" ma:versionID="4ae29e1f01dbe81c96472568d0b89873">
  <xsd:schema xmlns:xsd="http://www.w3.org/2001/XMLSchema" xmlns:xs="http://www.w3.org/2001/XMLSchema" xmlns:p="http://schemas.microsoft.com/office/2006/metadata/properties" xmlns:ns3="960a110c-1580-4144-8bb6-08bbba10bc64" xmlns:ns4="e17ea4fc-0648-4dfc-8721-9b7b7edf6f0b" targetNamespace="http://schemas.microsoft.com/office/2006/metadata/properties" ma:root="true" ma:fieldsID="c146acb69cbebd654655bb2a91725f0b" ns3:_="" ns4:_="">
    <xsd:import namespace="960a110c-1580-4144-8bb6-08bbba10bc64"/>
    <xsd:import namespace="e17ea4fc-0648-4dfc-8721-9b7b7edf6f0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0a110c-1580-4144-8bb6-08bbba10bc6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7ea4fc-0648-4dfc-8721-9b7b7edf6f0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84E605-D077-44CF-B7D0-F1BC349F7DD7}">
  <ds:schemaRefs>
    <ds:schemaRef ds:uri="http://purl.org/dc/elements/1.1/"/>
    <ds:schemaRef ds:uri="http://schemas.microsoft.com/office/2006/documentManagement/types"/>
    <ds:schemaRef ds:uri="e17ea4fc-0648-4dfc-8721-9b7b7edf6f0b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960a110c-1580-4144-8bb6-08bbba10bc64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5B596DC-2E48-4EFE-B7F2-56531DA6B46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BBF755F-3E07-4616-A20F-7F44CB4FBE2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60a110c-1580-4144-8bb6-08bbba10bc64"/>
    <ds:schemaRef ds:uri="e17ea4fc-0648-4dfc-8721-9b7b7edf6f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62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Theme</vt:lpstr>
      <vt:lpstr>PowerPoint Presentation</vt:lpstr>
    </vt:vector>
  </TitlesOfParts>
  <Company>TAMU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Heonyong Kang</dc:creator>
  <cp:lastModifiedBy>Heonyong Kang</cp:lastModifiedBy>
  <cp:revision>7</cp:revision>
  <dcterms:created xsi:type="dcterms:W3CDTF">2020-02-12T23:25:43Z</dcterms:created>
  <dcterms:modified xsi:type="dcterms:W3CDTF">2020-02-13T03:31:22Z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0x010100CEC93D72CC3CA646BFC697003076F6BB</vt:lpwstr>
  </property>
</Properties>
</file>