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80" d="100"/>
          <a:sy n="80" d="100"/>
        </p:scale>
        <p:origin x="55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152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998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28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101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59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910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50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303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559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830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842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695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8E9C91B-7EAD-4562-AB0E-DFB9663AE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D1FBA5C6-7434-4213-9D81-D45C85EFA8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</a:blip>
          <a:srcRect t="11484" b="424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Picture 5" descr="A picture containing water, photo, bicycle, holding&#10;&#10;Description automatically generated">
            <a:extLst>
              <a:ext uri="{FF2B5EF4-FFF2-40B4-BE49-F238E27FC236}">
                <a16:creationId xmlns:a16="http://schemas.microsoft.com/office/drawing/2014/main" id="{A3E63265-2C4A-4312-A40E-FA6E70F9D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82" cy="68579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4DD1AC2-7257-42DA-911C-344E917BA20B}"/>
              </a:ext>
            </a:extLst>
          </p:cNvPr>
          <p:cNvSpPr txBox="1"/>
          <p:nvPr/>
        </p:nvSpPr>
        <p:spPr>
          <a:xfrm>
            <a:off x="2974519" y="330554"/>
            <a:ext cx="77247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Batteryless</a:t>
            </a:r>
            <a:r>
              <a:rPr lang="en-US" sz="40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Communication and Navigation for the Subsea IoT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A6E6D2-D627-49FD-AD79-0944E9E76213}"/>
              </a:ext>
            </a:extLst>
          </p:cNvPr>
          <p:cNvSpPr txBox="1"/>
          <p:nvPr/>
        </p:nvSpPr>
        <p:spPr>
          <a:xfrm>
            <a:off x="1440103" y="2980075"/>
            <a:ext cx="39623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PAB is a </a:t>
            </a:r>
            <a:r>
              <a:rPr lang="en-US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battery-less</a:t>
            </a:r>
            <a:r>
              <a:rPr lang="en-US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 that can collect the ocean’s temperature, pressure and pH</a:t>
            </a:r>
          </a:p>
          <a:p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FD1C3E-3179-4733-9E2A-43B592AB7E89}"/>
              </a:ext>
            </a:extLst>
          </p:cNvPr>
          <p:cNvSpPr txBox="1"/>
          <p:nvPr/>
        </p:nvSpPr>
        <p:spPr>
          <a:xfrm>
            <a:off x="1440103" y="1815410"/>
            <a:ext cx="3962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first underwater technology that enables communication and sensing at </a:t>
            </a:r>
            <a:r>
              <a:rPr lang="en-US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near-zero power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7FEF6C-7827-4724-829C-79D164ED0CC6}"/>
              </a:ext>
            </a:extLst>
          </p:cNvPr>
          <p:cNvSpPr txBox="1"/>
          <p:nvPr/>
        </p:nvSpPr>
        <p:spPr>
          <a:xfrm>
            <a:off x="1440103" y="4090273"/>
            <a:ext cx="4155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PAB nodes harvest energy from acoustic signals using piezoelectric interfaces and communicate by modulating the piezoelectric impedance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4E5C96-E5B8-4522-B024-97338BEAA3DF}"/>
              </a:ext>
            </a:extLst>
          </p:cNvPr>
          <p:cNvSpPr txBox="1"/>
          <p:nvPr/>
        </p:nvSpPr>
        <p:spPr>
          <a:xfrm>
            <a:off x="1440103" y="5440621"/>
            <a:ext cx="3962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Deploying a network of these nodes can enable underwater </a:t>
            </a:r>
            <a:r>
              <a:rPr lang="en-US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localization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navigation</a:t>
            </a:r>
            <a:r>
              <a:rPr lang="en-US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minimum power </a:t>
            </a:r>
          </a:p>
        </p:txBody>
      </p:sp>
    </p:spTree>
    <p:extLst>
      <p:ext uri="{BB962C8B-B14F-4D97-AF65-F5344CB8AC3E}">
        <p14:creationId xmlns:p14="http://schemas.microsoft.com/office/powerpoint/2010/main" val="262308809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AnalogousFromLightSeedRightStep">
      <a:dk1>
        <a:srgbClr val="000000"/>
      </a:dk1>
      <a:lt1>
        <a:srgbClr val="FFFFFF"/>
      </a:lt1>
      <a:dk2>
        <a:srgbClr val="412624"/>
      </a:dk2>
      <a:lt2>
        <a:srgbClr val="E6E8E2"/>
      </a:lt2>
      <a:accent1>
        <a:srgbClr val="A996C6"/>
      </a:accent1>
      <a:accent2>
        <a:srgbClr val="AF7FBA"/>
      </a:accent2>
      <a:accent3>
        <a:srgbClr val="C593B9"/>
      </a:accent3>
      <a:accent4>
        <a:srgbClr val="BA7F94"/>
      </a:accent4>
      <a:accent5>
        <a:srgbClr val="C69996"/>
      </a:accent5>
      <a:accent6>
        <a:srgbClr val="BA9B7F"/>
      </a:accent6>
      <a:hlink>
        <a:srgbClr val="758A53"/>
      </a:hlink>
      <a:folHlink>
        <a:srgbClr val="7F7F7F"/>
      </a:folHlink>
    </a:clrScheme>
    <a:fontScheme name="Retrospect">
      <a:majorFont>
        <a:latin typeface="Bembo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 Nova Light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68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Nova Light</vt:lpstr>
      <vt:lpstr>Bembo</vt:lpstr>
      <vt:lpstr>Calibri</vt:lpstr>
      <vt:lpstr>Times New Roman</vt:lpstr>
      <vt:lpstr>RetrospectVTI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Osvy Rodriguez</dc:creator>
  <cp:lastModifiedBy>Osvy Rodriguez</cp:lastModifiedBy>
  <cp:revision>9</cp:revision>
  <dcterms:created xsi:type="dcterms:W3CDTF">2020-02-12T23:26:15Z</dcterms:created>
  <dcterms:modified xsi:type="dcterms:W3CDTF">2020-02-13T00:50:09Z</dcterms:modified>
</cp:coreProperties>
</file>