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138" y="16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E"/>
          </a:p>
        </p:txBody>
      </p:sp>
      <p:sp>
        <p:nvSpPr>
          <p:cNvPr id="4" name="Date Placeholder 3"/>
          <p:cNvSpPr>
            <a:spLocks noGrp="1"/>
          </p:cNvSpPr>
          <p:nvPr>
            <p:ph type="dt" sz="half" idx="10"/>
          </p:nvPr>
        </p:nvSpPr>
        <p:spPr/>
        <p:txBody>
          <a:bodyPr/>
          <a:lstStyle/>
          <a:p>
            <a:fld id="{21FC12B3-E283-4950-8C24-567EBA003BBB}" type="datetimeFigureOut">
              <a:rPr lang="en-IE" smtClean="0"/>
              <a:t>12/02/2020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40258D6-99DD-4EC3-AEF1-E1FCB5268EA5}" type="slidenum">
              <a:rPr lang="en-IE" smtClean="0"/>
              <a:t>‹#›</a:t>
            </a:fld>
            <a:endParaRPr lang="en-I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21FC12B3-E283-4950-8C24-567EBA003BBB}" type="datetimeFigureOut">
              <a:rPr lang="en-IE" smtClean="0"/>
              <a:t>12/02/2020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40258D6-99DD-4EC3-AEF1-E1FCB5268EA5}" type="slidenum">
              <a:rPr lang="en-IE" smtClean="0"/>
              <a:t>‹#›</a:t>
            </a:fld>
            <a:endParaRPr lang="en-I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FC12B3-E283-4950-8C24-567EBA003BBB}" type="datetimeFigureOut">
              <a:rPr lang="en-IE" smtClean="0"/>
              <a:t>12/02/2020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40258D6-99DD-4EC3-AEF1-E1FCB5268EA5}" type="slidenum">
              <a:rPr lang="en-IE" smtClean="0"/>
              <a:t>‹#›</a:t>
            </a:fld>
            <a:endParaRPr lang="en-I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21FC12B3-E283-4950-8C24-567EBA003BBB}" type="datetimeFigureOut">
              <a:rPr lang="en-IE" smtClean="0"/>
              <a:t>12/02/2020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940258D6-99DD-4EC3-AEF1-E1FCB5268EA5}" type="slidenum">
              <a:rPr lang="en-IE" smtClean="0"/>
              <a:t>‹#›</a:t>
            </a:fld>
            <a:endParaRPr lang="en-I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21FC12B3-E283-4950-8C24-567EBA003BBB}" type="datetimeFigureOut">
              <a:rPr lang="en-IE" smtClean="0"/>
              <a:t>12/02/2020</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940258D6-99DD-4EC3-AEF1-E1FCB5268EA5}" type="slidenum">
              <a:rPr lang="en-IE" smtClean="0"/>
              <a:t>‹#›</a:t>
            </a:fld>
            <a:endParaRPr lang="en-I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21FC12B3-E283-4950-8C24-567EBA003BBB}" type="datetimeFigureOut">
              <a:rPr lang="en-IE" smtClean="0"/>
              <a:t>12/02/2020</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940258D6-99DD-4EC3-AEF1-E1FCB5268EA5}" type="slidenum">
              <a:rPr lang="en-IE" smtClean="0"/>
              <a:t>‹#›</a:t>
            </a:fld>
            <a:endParaRPr lang="en-I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FC12B3-E283-4950-8C24-567EBA003BBB}" type="datetimeFigureOut">
              <a:rPr lang="en-IE" smtClean="0"/>
              <a:t>12/02/2020</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940258D6-99DD-4EC3-AEF1-E1FCB5268EA5}" type="slidenum">
              <a:rPr lang="en-IE" smtClean="0"/>
              <a:t>‹#›</a:t>
            </a:fld>
            <a:endParaRPr lang="en-I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1FC12B3-E283-4950-8C24-567EBA003BBB}" type="datetimeFigureOut">
              <a:rPr lang="en-IE" smtClean="0"/>
              <a:t>12/02/2020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940258D6-99DD-4EC3-AEF1-E1FCB5268EA5}" type="slidenum">
              <a:rPr lang="en-IE" smtClean="0"/>
              <a:t>‹#›</a:t>
            </a:fld>
            <a:endParaRPr lang="en-I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1FC12B3-E283-4950-8C24-567EBA003BBB}" type="datetimeFigureOut">
              <a:rPr lang="en-IE" smtClean="0"/>
              <a:t>12/02/2020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940258D6-99DD-4EC3-AEF1-E1FCB5268EA5}" type="slidenum">
              <a:rPr lang="en-IE" smtClean="0"/>
              <a:t>‹#›</a:t>
            </a:fld>
            <a:endParaRPr lang="en-I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21FC12B3-E283-4950-8C24-567EBA003BBB}" type="datetimeFigureOut">
              <a:rPr lang="en-IE" smtClean="0"/>
              <a:t>12/02/2020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40258D6-99DD-4EC3-AEF1-E1FCB5268EA5}" type="slidenum">
              <a:rPr lang="en-IE" smtClean="0"/>
              <a:t>‹#›</a:t>
            </a:fld>
            <a:endParaRPr lang="en-I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21FC12B3-E283-4950-8C24-567EBA003BBB}" type="datetimeFigureOut">
              <a:rPr lang="en-IE" smtClean="0"/>
              <a:t>12/02/2020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940258D6-99DD-4EC3-AEF1-E1FCB5268EA5}" type="slidenum">
              <a:rPr lang="en-IE" smtClean="0"/>
              <a:t>‹#›</a:t>
            </a:fld>
            <a:endParaRPr lang="en-I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FC12B3-E283-4950-8C24-567EBA003BBB}" type="datetimeFigureOut">
              <a:rPr lang="en-IE" smtClean="0"/>
              <a:t>12/02/2020</a:t>
            </a:fld>
            <a:endParaRPr lang="en-I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0258D6-99DD-4EC3-AEF1-E1FCB5268EA5}" type="slidenum">
              <a:rPr lang="en-IE" smtClean="0"/>
              <a:t>‹#›</a:t>
            </a:fld>
            <a:endParaRPr lang="en-I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www.wave-ventur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external-content.duckduckgo.com.jpeg"/>
          <p:cNvPicPr>
            <a:picLocks noChangeAspect="1"/>
          </p:cNvPicPr>
          <p:nvPr/>
        </p:nvPicPr>
        <p:blipFill>
          <a:blip r:embed="rId2" cstate="print"/>
          <a:srcRect l="12677" r="12475"/>
          <a:stretch>
            <a:fillRect/>
          </a:stretch>
        </p:blipFill>
        <p:spPr>
          <a:xfrm>
            <a:off x="0" y="0"/>
            <a:ext cx="9144000" cy="6871884"/>
          </a:xfrm>
          <a:prstGeom prst="rect">
            <a:avLst/>
          </a:prstGeom>
        </p:spPr>
      </p:pic>
      <p:sp>
        <p:nvSpPr>
          <p:cNvPr id="3" name="Subtitle 2"/>
          <p:cNvSpPr>
            <a:spLocks noGrp="1"/>
          </p:cNvSpPr>
          <p:nvPr>
            <p:ph type="subTitle" idx="1"/>
          </p:nvPr>
        </p:nvSpPr>
        <p:spPr>
          <a:xfrm>
            <a:off x="0" y="2708920"/>
            <a:ext cx="9144000" cy="2420458"/>
          </a:xfrm>
          <a:gradFill>
            <a:gsLst>
              <a:gs pos="0">
                <a:schemeClr val="accent1">
                  <a:lumMod val="5000"/>
                  <a:lumOff val="95000"/>
                  <a:alpha val="25000"/>
                </a:schemeClr>
              </a:gs>
              <a:gs pos="0">
                <a:schemeClr val="accent1">
                  <a:lumMod val="45000"/>
                  <a:lumOff val="55000"/>
                </a:schemeClr>
              </a:gs>
              <a:gs pos="0">
                <a:schemeClr val="accent1">
                  <a:lumMod val="45000"/>
                  <a:lumOff val="55000"/>
                </a:schemeClr>
              </a:gs>
              <a:gs pos="0">
                <a:schemeClr val="accent1">
                  <a:lumMod val="30000"/>
                  <a:lumOff val="70000"/>
                  <a:alpha val="50000"/>
                </a:schemeClr>
              </a:gs>
            </a:gsLst>
            <a:lin ang="5400000" scaled="1"/>
          </a:gradFill>
        </p:spPr>
        <p:txBody>
          <a:bodyPr>
            <a:noAutofit/>
          </a:bodyPr>
          <a:lstStyle/>
          <a:p>
            <a:r>
              <a:rPr lang="en-IE" sz="7200" b="1" dirty="0">
                <a:ln w="3175">
                  <a:noFill/>
                </a:ln>
                <a:solidFill>
                  <a:schemeClr val="tx1"/>
                </a:solidFill>
              </a:rPr>
              <a:t>Wave Powered Oceanographic Gliders</a:t>
            </a:r>
          </a:p>
        </p:txBody>
      </p:sp>
      <p:sp>
        <p:nvSpPr>
          <p:cNvPr id="2" name="Rectangle 1">
            <a:extLst>
              <a:ext uri="{FF2B5EF4-FFF2-40B4-BE49-F238E27FC236}">
                <a16:creationId xmlns:a16="http://schemas.microsoft.com/office/drawing/2014/main" id="{1A9B19B3-6231-42DD-8E4E-3C7B72DB99F7}"/>
              </a:ext>
            </a:extLst>
          </p:cNvPr>
          <p:cNvSpPr/>
          <p:nvPr/>
        </p:nvSpPr>
        <p:spPr>
          <a:xfrm>
            <a:off x="0" y="5131058"/>
            <a:ext cx="9144000" cy="1754326"/>
          </a:xfrm>
          <a:prstGeom prst="rect">
            <a:avLst/>
          </a:prstGeom>
          <a:gradFill>
            <a:gsLst>
              <a:gs pos="0">
                <a:schemeClr val="accent1">
                  <a:lumMod val="5000"/>
                  <a:lumOff val="95000"/>
                  <a:alpha val="25000"/>
                </a:schemeClr>
              </a:gs>
              <a:gs pos="0">
                <a:schemeClr val="accent1">
                  <a:lumMod val="45000"/>
                  <a:lumOff val="55000"/>
                </a:schemeClr>
              </a:gs>
              <a:gs pos="0">
                <a:schemeClr val="accent1">
                  <a:lumMod val="45000"/>
                  <a:lumOff val="55000"/>
                </a:schemeClr>
              </a:gs>
              <a:gs pos="0">
                <a:schemeClr val="accent1">
                  <a:lumMod val="30000"/>
                  <a:lumOff val="70000"/>
                  <a:alpha val="50000"/>
                </a:schemeClr>
              </a:gs>
            </a:gsLst>
            <a:lin ang="5400000" scaled="1"/>
          </a:gradFill>
        </p:spPr>
        <p:txBody>
          <a:bodyPr wrap="square">
            <a:spAutoFit/>
          </a:bodyPr>
          <a:lstStyle/>
          <a:p>
            <a:pPr algn="ctr"/>
            <a:r>
              <a:rPr lang="en-US" dirty="0">
                <a:solidFill>
                  <a:srgbClr val="000000"/>
                </a:solidFill>
                <a:latin typeface="Franklin Gothic Book" panose="020B0503020102020204" pitchFamily="34" charset="0"/>
                <a:ea typeface="Arial" panose="020B0604020202020204" pitchFamily="34" charset="0"/>
                <a:cs typeface="Arial" panose="020B0604020202020204" pitchFamily="34" charset="0"/>
              </a:rPr>
              <a:t>We will use wave energy to cheaply power ocean gliders and drift buoys. We will accomplish this through a) integration of onboard power generation and b) integration of advanced energy storage. We have designed a 50W wave energy converter, designed an energy storage system, and have identified a glider architecture to house it. These innovations will improve device lifetime, sensor power budget, deployment and recovery costs, enabling more research, cheaper.</a:t>
            </a:r>
            <a:endParaRPr lang="en-US" dirty="0"/>
          </a:p>
        </p:txBody>
      </p:sp>
      <p:pic>
        <p:nvPicPr>
          <p:cNvPr id="4" name="Picture 3" descr="Logo 18-Jul-19.jpg.jpg"/>
          <p:cNvPicPr>
            <a:picLocks noChangeAspect="1"/>
          </p:cNvPicPr>
          <p:nvPr/>
        </p:nvPicPr>
        <p:blipFill>
          <a:blip r:embed="rId3" cstate="print"/>
          <a:stretch>
            <a:fillRect/>
          </a:stretch>
        </p:blipFill>
        <p:spPr>
          <a:xfrm>
            <a:off x="323528" y="260648"/>
            <a:ext cx="3968937" cy="2232248"/>
          </a:xfrm>
          <a:prstGeom prst="rect">
            <a:avLst/>
          </a:prstGeom>
        </p:spPr>
      </p:pic>
      <p:pic>
        <p:nvPicPr>
          <p:cNvPr id="5" name="Picture 4" descr="wave_venture_logo_2400x493.png">
            <a:hlinkClick r:id="rId4"/>
          </p:cNvPr>
          <p:cNvPicPr>
            <a:picLocks noChangeAspect="1"/>
          </p:cNvPicPr>
          <p:nvPr/>
        </p:nvPicPr>
        <p:blipFill>
          <a:blip r:embed="rId5" cstate="print"/>
          <a:stretch>
            <a:fillRect/>
          </a:stretch>
        </p:blipFill>
        <p:spPr>
          <a:xfrm>
            <a:off x="4572000" y="908720"/>
            <a:ext cx="4355976" cy="894790"/>
          </a:xfrm>
          <a:prstGeom prst="rect">
            <a:avLst/>
          </a:prstGeom>
          <a:solidFill>
            <a:schemeClr val="bg1"/>
          </a:solid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TotalTime>
  <Words>86</Words>
  <Application>Microsoft Office PowerPoint</Application>
  <PresentationFormat>On-screen Show (4:3)</PresentationFormat>
  <Paragraphs>2</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Franklin Gothic Book</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ronan</dc:creator>
  <cp:lastModifiedBy>Davis George Moye</cp:lastModifiedBy>
  <cp:revision>4</cp:revision>
  <dcterms:created xsi:type="dcterms:W3CDTF">2020-02-12T13:31:55Z</dcterms:created>
  <dcterms:modified xsi:type="dcterms:W3CDTF">2020-02-12T20:06:09Z</dcterms:modified>
</cp:coreProperties>
</file>