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19091-7370-4BE7-ACB9-2BE46B584C55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DFCA1-F6DD-443F-8C29-B8A6419D710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19091-7370-4BE7-ACB9-2BE46B584C55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DFCA1-F6DD-443F-8C29-B8A6419D710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19091-7370-4BE7-ACB9-2BE46B584C55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DFCA1-F6DD-443F-8C29-B8A6419D710F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19091-7370-4BE7-ACB9-2BE46B584C55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DFCA1-F6DD-443F-8C29-B8A6419D710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19091-7370-4BE7-ACB9-2BE46B584C55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DFCA1-F6DD-443F-8C29-B8A6419D710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19091-7370-4BE7-ACB9-2BE46B584C55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DFCA1-F6DD-443F-8C29-B8A6419D710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19091-7370-4BE7-ACB9-2BE46B584C55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DFCA1-F6DD-443F-8C29-B8A6419D710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19091-7370-4BE7-ACB9-2BE46B584C55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DFCA1-F6DD-443F-8C29-B8A6419D710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19091-7370-4BE7-ACB9-2BE46B584C55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57DFCA1-F6DD-443F-8C29-B8A6419D710F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19091-7370-4BE7-ACB9-2BE46B584C55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DFCA1-F6DD-443F-8C29-B8A6419D710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119091-7370-4BE7-ACB9-2BE46B584C55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DFCA1-F6DD-443F-8C29-B8A6419D710F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F119091-7370-4BE7-ACB9-2BE46B584C55}" type="datetimeFigureOut">
              <a:rPr lang="en-US" smtClean="0"/>
              <a:t>2/11/2020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57DFCA1-F6DD-443F-8C29-B8A6419D710F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95400" y="838200"/>
            <a:ext cx="6686550" cy="5791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75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Flow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Owner</cp:lastModifiedBy>
  <cp:revision>5</cp:revision>
  <dcterms:created xsi:type="dcterms:W3CDTF">2020-02-12T00:35:02Z</dcterms:created>
  <dcterms:modified xsi:type="dcterms:W3CDTF">2020-02-12T01:50:43Z</dcterms:modified>
</cp:coreProperties>
</file>