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6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5DA37-BB80-4FFA-88D1-038E377157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EE4B6E-1452-441C-B9C9-17E04FFB3E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042527-4147-4EB4-8063-1EBE7DB31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9F1CA2-2465-41D5-BE07-02BEF85C4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375040-F239-4522-816D-7991B8615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052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9C0B7-35F1-4E5C-9264-4A88C5307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93535-E77E-4EF6-B304-578E04FF06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7BF012-E695-4054-B0D8-69DE4B288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062FC-D103-44B2-BFA2-0FD73EEC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97C3B-BEF3-44B4-BFC9-8D70AE9F5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621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8E9F0-66CC-4F31-8C53-66230E6D7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F56A0-6467-442D-94D0-738BA64C8C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284AA-3FC1-4CFF-A1ED-F39F3FE2F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6C54FD-CB58-4C9A-A28A-BCDF53AF2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5E6D93-BDC3-4FFF-8E25-23F04FE13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875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D0BBC-8F33-4856-8891-64D2A72AB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D0076-160D-485C-B6B3-320959778F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E1C939-2732-45D2-8CAF-121B5E96A1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5B0C00-BC62-4136-8A0F-0C8B8D5AF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6AEA4B-6E77-402A-8A3A-8AEF025F0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5D20DA-AE40-4716-B082-5DB9FA6BC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461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79B06-46B6-4445-9155-7F53A5101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625BB2-6623-4CA0-9B33-F8F480EFE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85B3E0-E984-4F40-BD96-D7EE7A45D9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7E61BE-9F5F-43DC-AB3D-9E4F7240F7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E56F5A-5DC2-47BB-BA33-F346F780D7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E0B653-6F2D-4906-AFEA-9A07239EE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BEA333-7E14-4AB7-B109-0187C3D78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DCDEA1-4DA3-4DC0-BB98-B23D5FF09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08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49E85-CC5C-4F39-A654-73AB39975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1133E3-F52E-4AB7-822D-E568EAA48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6533AB-D80C-453E-87B9-DE0E5A2F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E36353-3C98-4D79-9049-709DFF6DA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76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87CFC2-C0AA-4BB8-9140-CD093F632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FE2ED9-937D-4A41-8A3A-D3B65086E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710C6C-A79D-4E02-B75A-323D1AA4F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952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5D792-588E-4778-96AD-38233677E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5D0D94-AAA4-4F48-BD27-1606688C3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4A66B-D43F-4682-B3E7-449F2D61EF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722D01-6118-4015-9D6A-8451800BE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CEFFB4-4FF2-4897-8D8D-3CDF29D3E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19104-5318-482D-8AD8-B82AA0031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669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CAFF4-D91E-462C-AD24-9A1CCC2A5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BF8A61-47CC-4542-9BCB-C95BEC63EE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1077CE-274A-499C-A203-A27C47D42F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EB7F3E-BC80-45A8-A26D-35DE0A09F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1EE60F-C3B9-4328-8F94-5BB4F5D14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085271-7BC6-4766-9BAB-0FA754DB3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076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1B2B2-0270-4CB1-AA85-0D6DC42CC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77AE05-9664-42BE-83B1-7B7EF02F3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7496F0-0387-47AB-8897-EA6011B15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A3B90-131A-4F01-BC02-FD6B14671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3EA8AD-8201-4D23-B0E6-B1C1D2208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041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7FEC03-972F-4A84-9D08-48484AA35B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4B11B5-6D88-4401-BE95-9F067C0747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11469-F0ED-407E-93CD-92EE4A75B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A0BABC-0D05-4B33-8EED-530E17575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192EEF-7BEC-4577-915E-8933CBF29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74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6797AC-2AE2-4342-83E6-7FDF74D72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4903C1-F28A-4D99-8A82-779C47A9A2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C5177C-A37D-42B5-8548-AC14806142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DEE5A-0865-43F2-A357-07FE5B20AFE2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28B6B-10D6-442F-B416-9C580167BC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D2842-9910-42C2-BA7E-1F75EE2CD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E69B3-F8FB-4E26-BAA1-1BBCA4411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449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2FB1245C-5EE5-48AF-A9EC-5283FB9DD3FE}"/>
              </a:ext>
            </a:extLst>
          </p:cNvPr>
          <p:cNvGrpSpPr/>
          <p:nvPr/>
        </p:nvGrpSpPr>
        <p:grpSpPr>
          <a:xfrm>
            <a:off x="-884634" y="2748624"/>
            <a:ext cx="12983898" cy="3471267"/>
            <a:chOff x="-884634" y="1392791"/>
            <a:chExt cx="12983898" cy="3471267"/>
          </a:xfrm>
        </p:grpSpPr>
        <p:pic>
          <p:nvPicPr>
            <p:cNvPr id="10" name="Picture 9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0B6436E5-6D9C-45A7-8C94-B6D54DDE59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59" t="14841" r="3698" b="9076"/>
            <a:stretch/>
          </p:blipFill>
          <p:spPr>
            <a:xfrm>
              <a:off x="5875590" y="1392791"/>
              <a:ext cx="6223674" cy="3471267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85934FE-15AA-4637-9CCB-7CFC676C9E8E}"/>
                </a:ext>
              </a:extLst>
            </p:cNvPr>
            <p:cNvGrpSpPr/>
            <p:nvPr/>
          </p:nvGrpSpPr>
          <p:grpSpPr>
            <a:xfrm>
              <a:off x="-884634" y="1488552"/>
              <a:ext cx="7599114" cy="3375506"/>
              <a:chOff x="-668526" y="0"/>
              <a:chExt cx="7492659" cy="3425560"/>
            </a:xfrm>
          </p:grpSpPr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EEF451FC-B87B-4B71-A356-822A53D789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667" y="0"/>
                <a:ext cx="5824273" cy="3425560"/>
              </a:xfrm>
              <a:prstGeom prst="rect">
                <a:avLst/>
              </a:prstGeom>
            </p:spPr>
          </p:pic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41DDC70A-955E-4BE6-917B-BF30591D0E37}"/>
                  </a:ext>
                </a:extLst>
              </p:cNvPr>
              <p:cNvSpPr/>
              <p:nvPr/>
            </p:nvSpPr>
            <p:spPr>
              <a:xfrm>
                <a:off x="210747" y="643286"/>
                <a:ext cx="1499750" cy="137429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pPr algn="ctr"/>
                <a:r>
                  <a:rPr lang="en-US" sz="8200" b="1" cap="none" spc="0" dirty="0">
                    <a:ln/>
                    <a:solidFill>
                      <a:srgbClr val="FFFF00"/>
                    </a:solidFill>
                    <a:effectLst/>
                  </a:rPr>
                  <a:t>P</a:t>
                </a: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75242702-5FFC-499C-9674-B5B3ED70935B}"/>
                  </a:ext>
                </a:extLst>
              </p:cNvPr>
              <p:cNvSpPr/>
              <p:nvPr/>
            </p:nvSpPr>
            <p:spPr>
              <a:xfrm>
                <a:off x="716800" y="1113271"/>
                <a:ext cx="1499750" cy="137429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pPr algn="ctr"/>
                <a:r>
                  <a:rPr lang="en-US" sz="8200" b="1" dirty="0">
                    <a:ln/>
                    <a:solidFill>
                      <a:srgbClr val="FFFF00"/>
                    </a:solidFill>
                  </a:rPr>
                  <a:t>A</a:t>
                </a:r>
                <a:endParaRPr lang="en-US" sz="8200" b="1" cap="none" spc="0" dirty="0">
                  <a:ln/>
                  <a:solidFill>
                    <a:srgbClr val="FFFF00"/>
                  </a:solidFill>
                  <a:effectLst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78A5A4C9-015C-403D-89E8-2BD64326754C}"/>
                  </a:ext>
                </a:extLst>
              </p:cNvPr>
              <p:cNvSpPr/>
              <p:nvPr/>
            </p:nvSpPr>
            <p:spPr>
              <a:xfrm>
                <a:off x="-668526" y="963927"/>
                <a:ext cx="7492659" cy="93702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pPr algn="ctr"/>
                <a:r>
                  <a:rPr lang="en-US" sz="5400" b="1" cap="none" spc="0" dirty="0" err="1">
                    <a:ln/>
                    <a:solidFill>
                      <a:srgbClr val="0CD62E"/>
                    </a:solidFill>
                    <a:effectLst/>
                  </a:rPr>
                  <a:t>zolutions</a:t>
                </a:r>
                <a:endParaRPr lang="en-US" sz="5400" b="1" cap="none" spc="0" dirty="0">
                  <a:ln/>
                  <a:solidFill>
                    <a:srgbClr val="0CD62E"/>
                  </a:solidFill>
                  <a:effectLst/>
                </a:endParaRPr>
              </a:p>
            </p:txBody>
          </p:sp>
        </p:grp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68E4B0BB-0BC2-4A19-A097-A192570A316E}"/>
              </a:ext>
            </a:extLst>
          </p:cNvPr>
          <p:cNvSpPr/>
          <p:nvPr/>
        </p:nvSpPr>
        <p:spPr>
          <a:xfrm>
            <a:off x="-105120" y="92922"/>
            <a:ext cx="12402233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000" b="1" cap="none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team from PA using </a:t>
            </a:r>
            <a:r>
              <a:rPr lang="en-US" sz="5000" b="1" cap="none" spc="50" dirty="0" err="1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piezos</a:t>
            </a:r>
            <a:r>
              <a:rPr lang="en-US" sz="5000" b="1" cap="none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to power buoys.</a:t>
            </a:r>
          </a:p>
        </p:txBody>
      </p: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A669928E-8528-4D12-B82F-1B5EAECF5CE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27" y="912460"/>
            <a:ext cx="1299868" cy="129986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E566B2-2489-4FEE-8B86-687D2EED8B80}"/>
              </a:ext>
            </a:extLst>
          </p:cNvPr>
          <p:cNvSpPr txBox="1"/>
          <p:nvPr/>
        </p:nvSpPr>
        <p:spPr>
          <a:xfrm>
            <a:off x="1781242" y="1381331"/>
            <a:ext cx="8629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Katherine Hornbostel, Mahpara Habib, and Austin Lieber</a:t>
            </a:r>
          </a:p>
        </p:txBody>
      </p:sp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72DCFB0C-1920-43A1-A2D3-42B5C2C72D8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4400" y="912460"/>
            <a:ext cx="1299868" cy="129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370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22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Austin Lieber</dc:creator>
  <cp:lastModifiedBy>Hornbostel, Katherine Mary</cp:lastModifiedBy>
  <cp:revision>2</cp:revision>
  <dcterms:created xsi:type="dcterms:W3CDTF">2020-02-11T17:31:44Z</dcterms:created>
  <dcterms:modified xsi:type="dcterms:W3CDTF">2020-02-11T19:01:29Z</dcterms:modified>
</cp:coreProperties>
</file>