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090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67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97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1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896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54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35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657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47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82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85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6351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8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0544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1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2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6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A6BBAA3-913D-444E-83B6-DB12CD978D2C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17018F7-F318-4542-9B63-3A8A3A5A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823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69A706-02D9-4419-BA2D-6E5F22573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Liberty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3754D4-D481-49F5-A0BE-F5CFCFF18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Build a low-cost, unmanned, surface vehicle using wave propulsion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Solar panel and battery supply power for communications, navigation, and sensor electronics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Low-cost, long-range, long duration missions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Low environmental impact: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No fossil fuels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No physical, biological, chemical or EM emissions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No waste products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Biodegradable frame</a:t>
            </a:r>
          </a:p>
          <a:p>
            <a:r>
              <a:rPr lang="en-US" dirty="0">
                <a:solidFill>
                  <a:schemeClr val="bg1"/>
                </a:solidFill>
              </a:rPr>
              <a:t>Future potential: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Swarms of low-cost vessels to cover larger areas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The Liberty USV could be a service platform for UAVs offering: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Long-term electrical power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Long-range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88111188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</TotalTime>
  <Words>84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Century Gothic</vt:lpstr>
      <vt:lpstr>Wingdings 3</vt:lpstr>
      <vt:lpstr>Slice</vt:lpstr>
      <vt:lpstr>Project Liberty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Liberty Summary</dc:title>
  <dc:creator>Daniel McCue</dc:creator>
  <cp:lastModifiedBy>Daniel McCue</cp:lastModifiedBy>
  <cp:revision>3</cp:revision>
  <dcterms:created xsi:type="dcterms:W3CDTF">2020-01-21T00:19:25Z</dcterms:created>
  <dcterms:modified xsi:type="dcterms:W3CDTF">2020-01-31T05:19:22Z</dcterms:modified>
</cp:coreProperties>
</file>