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9144000" cy="6858000" type="letter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39501"/>
    <a:srgbClr val="FFE8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4674"/>
  </p:normalViewPr>
  <p:slideViewPr>
    <p:cSldViewPr snapToGrid="0" snapToObjects="1">
      <p:cViewPr varScale="1">
        <p:scale>
          <a:sx n="127" d="100"/>
          <a:sy n="127" d="100"/>
        </p:scale>
        <p:origin x="57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4F7E3-24C8-7A49-B113-A27500A604E6}" type="datetimeFigureOut">
              <a:rPr lang="en-US" smtClean="0"/>
              <a:t>1/28/20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08B14-77F7-9A4F-84A7-66DD28F127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903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4F7E3-24C8-7A49-B113-A27500A604E6}" type="datetimeFigureOut">
              <a:rPr lang="en-US" smtClean="0"/>
              <a:t>1/28/20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08B14-77F7-9A4F-84A7-66DD28F127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5946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4F7E3-24C8-7A49-B113-A27500A604E6}" type="datetimeFigureOut">
              <a:rPr lang="en-US" smtClean="0"/>
              <a:t>1/28/20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08B14-77F7-9A4F-84A7-66DD28F127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515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4F7E3-24C8-7A49-B113-A27500A604E6}" type="datetimeFigureOut">
              <a:rPr lang="en-US" smtClean="0"/>
              <a:t>1/28/20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08B14-77F7-9A4F-84A7-66DD28F127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982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4F7E3-24C8-7A49-B113-A27500A604E6}" type="datetimeFigureOut">
              <a:rPr lang="en-US" smtClean="0"/>
              <a:t>1/28/20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08B14-77F7-9A4F-84A7-66DD28F127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407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4F7E3-24C8-7A49-B113-A27500A604E6}" type="datetimeFigureOut">
              <a:rPr lang="en-US" smtClean="0"/>
              <a:t>1/28/20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08B14-77F7-9A4F-84A7-66DD28F127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1884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4F7E3-24C8-7A49-B113-A27500A604E6}" type="datetimeFigureOut">
              <a:rPr lang="en-US" smtClean="0"/>
              <a:t>1/28/20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08B14-77F7-9A4F-84A7-66DD28F127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8633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4F7E3-24C8-7A49-B113-A27500A604E6}" type="datetimeFigureOut">
              <a:rPr lang="en-US" smtClean="0"/>
              <a:t>1/28/20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08B14-77F7-9A4F-84A7-66DD28F127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89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4F7E3-24C8-7A49-B113-A27500A604E6}" type="datetimeFigureOut">
              <a:rPr lang="en-US" smtClean="0"/>
              <a:t>1/28/20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08B14-77F7-9A4F-84A7-66DD28F127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833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4F7E3-24C8-7A49-B113-A27500A604E6}" type="datetimeFigureOut">
              <a:rPr lang="en-US" smtClean="0"/>
              <a:t>1/28/20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08B14-77F7-9A4F-84A7-66DD28F127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2372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4F7E3-24C8-7A49-B113-A27500A604E6}" type="datetimeFigureOut">
              <a:rPr lang="en-US" smtClean="0"/>
              <a:t>1/28/20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08B14-77F7-9A4F-84A7-66DD28F127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172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34F7E3-24C8-7A49-B113-A27500A604E6}" type="datetimeFigureOut">
              <a:rPr lang="en-US" smtClean="0"/>
              <a:t>1/28/20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108B14-77F7-9A4F-84A7-66DD28F127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067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12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07A5C8D-8F26-B447-8033-518C6768E465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image5.png">
            <a:extLst>
              <a:ext uri="{FF2B5EF4-FFF2-40B4-BE49-F238E27FC236}">
                <a16:creationId xmlns:a16="http://schemas.microsoft.com/office/drawing/2014/main" id="{7A074B7B-D34C-5E40-819C-265A5969E8DC}"/>
              </a:ext>
            </a:extLst>
          </p:cNvPr>
          <p:cNvPicPr/>
          <p:nvPr/>
        </p:nvPicPr>
        <p:blipFill rotWithShape="1">
          <a:blip r:embed="rId2"/>
          <a:srcRect l="4364" t="1663" r="8159" b="2700"/>
          <a:stretch/>
        </p:blipFill>
        <p:spPr>
          <a:xfrm>
            <a:off x="8157194" y="125602"/>
            <a:ext cx="753667" cy="823965"/>
          </a:xfrm>
          <a:prstGeom prst="rect">
            <a:avLst/>
          </a:prstGeom>
          <a:ln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15D69A8-18F0-D94F-A70C-D9E753BCA7E4}"/>
              </a:ext>
            </a:extLst>
          </p:cNvPr>
          <p:cNvSpPr txBox="1"/>
          <p:nvPr/>
        </p:nvSpPr>
        <p:spPr>
          <a:xfrm>
            <a:off x="1941967" y="130517"/>
            <a:ext cx="598208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D39501"/>
                </a:solidFill>
                <a:latin typeface="Century Gothic" panose="020B0502020202020204" pitchFamily="34" charset="0"/>
              </a:rPr>
              <a:t>Nereus™</a:t>
            </a:r>
          </a:p>
          <a:p>
            <a:r>
              <a:rPr lang="en-US" i="1" dirty="0">
                <a:solidFill>
                  <a:srgbClr val="D39501"/>
                </a:solidFill>
                <a:latin typeface="Century Gothic" panose="020B0502020202020204" pitchFamily="34" charset="0"/>
              </a:rPr>
              <a:t>Power Ocean Observation using Ocean Waves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B5191B3D-53E7-EE4B-99B2-A24BD851B9F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5757" t="14706" r="23737" b="19935"/>
          <a:stretch/>
        </p:blipFill>
        <p:spPr>
          <a:xfrm>
            <a:off x="3697044" y="6084789"/>
            <a:ext cx="548640" cy="54864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BFD6B0A1-0433-454E-B0B0-E0BD088E3C6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22727" t="29085" r="27778" b="5556"/>
          <a:stretch/>
        </p:blipFill>
        <p:spPr>
          <a:xfrm>
            <a:off x="5444376" y="6084789"/>
            <a:ext cx="537666" cy="54864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8099A0D-16DC-8249-AD61-A814C059DFF7}"/>
              </a:ext>
            </a:extLst>
          </p:cNvPr>
          <p:cNvSpPr txBox="1"/>
          <p:nvPr/>
        </p:nvSpPr>
        <p:spPr>
          <a:xfrm>
            <a:off x="753248" y="6128277"/>
            <a:ext cx="1188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D39501"/>
                </a:solidFill>
                <a:latin typeface="Century Gothic" panose="020B0502020202020204" pitchFamily="34" charset="0"/>
              </a:rPr>
              <a:t>Concealed operations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FCF56AD-BAED-FC48-BC92-0F657FED6647}"/>
              </a:ext>
            </a:extLst>
          </p:cNvPr>
          <p:cNvSpPr txBox="1"/>
          <p:nvPr/>
        </p:nvSpPr>
        <p:spPr>
          <a:xfrm>
            <a:off x="2491118" y="6128277"/>
            <a:ext cx="12870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D39501"/>
                </a:solidFill>
                <a:latin typeface="Century Gothic" panose="020B0502020202020204" pitchFamily="34" charset="0"/>
              </a:rPr>
              <a:t>24/7</a:t>
            </a:r>
          </a:p>
          <a:p>
            <a:r>
              <a:rPr lang="en-US" sz="1200" b="1" dirty="0">
                <a:solidFill>
                  <a:srgbClr val="D39501"/>
                </a:solidFill>
                <a:latin typeface="Century Gothic" panose="020B0502020202020204" pitchFamily="34" charset="0"/>
              </a:rPr>
              <a:t>operations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4163497-19C8-7540-9D92-E7DF5803D08E}"/>
              </a:ext>
            </a:extLst>
          </p:cNvPr>
          <p:cNvSpPr txBox="1"/>
          <p:nvPr/>
        </p:nvSpPr>
        <p:spPr>
          <a:xfrm>
            <a:off x="4238450" y="6145336"/>
            <a:ext cx="1188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D39501"/>
                </a:solidFill>
                <a:latin typeface="Century Gothic" panose="020B0502020202020204" pitchFamily="34" charset="0"/>
              </a:rPr>
              <a:t>Clean for the environment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899D38C-00E0-6540-B139-2B264F73091F}"/>
              </a:ext>
            </a:extLst>
          </p:cNvPr>
          <p:cNvSpPr txBox="1"/>
          <p:nvPr/>
        </p:nvSpPr>
        <p:spPr>
          <a:xfrm>
            <a:off x="5974808" y="6128277"/>
            <a:ext cx="1188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D39501"/>
                </a:solidFill>
                <a:latin typeface="Century Gothic" panose="020B0502020202020204" pitchFamily="34" charset="0"/>
              </a:rPr>
              <a:t>Limited manpower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4040130-83F5-704F-9339-F0267964736B}"/>
              </a:ext>
            </a:extLst>
          </p:cNvPr>
          <p:cNvSpPr txBox="1"/>
          <p:nvPr/>
        </p:nvSpPr>
        <p:spPr>
          <a:xfrm>
            <a:off x="7722141" y="6128277"/>
            <a:ext cx="1188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D39501"/>
                </a:solidFill>
                <a:latin typeface="Century Gothic" panose="020B0502020202020204" pitchFamily="34" charset="0"/>
              </a:rPr>
              <a:t>Ubiquitous applications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E3D5A57A-4128-6840-AAF1-C4E19A31118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11581" t="17173" r="12961" b="27061"/>
          <a:stretch/>
        </p:blipFill>
        <p:spPr>
          <a:xfrm>
            <a:off x="158407" y="225900"/>
            <a:ext cx="1087889" cy="53599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2A7D9E7-2856-554E-A8EB-07BFB106C34F}"/>
              </a:ext>
            </a:extLst>
          </p:cNvPr>
          <p:cNvPicPr/>
          <p:nvPr/>
        </p:nvPicPr>
        <p:blipFill>
          <a:blip r:embed="rId8"/>
          <a:stretch>
            <a:fillRect/>
          </a:stretch>
        </p:blipFill>
        <p:spPr>
          <a:xfrm>
            <a:off x="0" y="1102100"/>
            <a:ext cx="9144000" cy="4714631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4E75DB5C-C020-8440-A274-33E683F86683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21167" t="17447" r="30305" b="19360"/>
          <a:stretch/>
        </p:blipFill>
        <p:spPr>
          <a:xfrm>
            <a:off x="1985357" y="6101848"/>
            <a:ext cx="545243" cy="54864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57823A3E-AFF6-B44A-9F3A-71E427E06560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l="28785" t="19644" r="28265" b="25608"/>
          <a:stretch/>
        </p:blipFill>
        <p:spPr>
          <a:xfrm>
            <a:off x="179036" y="6084789"/>
            <a:ext cx="557006" cy="548640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19F2B01A-E07A-0745-9669-3EE57FB35DE2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5589" t="24301" r="51850" b="20884"/>
          <a:stretch/>
        </p:blipFill>
        <p:spPr>
          <a:xfrm>
            <a:off x="7170861" y="6084789"/>
            <a:ext cx="55128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8381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1104</TotalTime>
  <Words>20</Words>
  <Application>Microsoft Macintosh PowerPoint</Application>
  <PresentationFormat>Letter Paper (8.5x11 in)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Century Gothic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Olivier Ceberio</dc:creator>
  <cp:lastModifiedBy>Olivier Ceberio</cp:lastModifiedBy>
  <cp:revision>4</cp:revision>
  <dcterms:created xsi:type="dcterms:W3CDTF">2019-08-14T13:45:08Z</dcterms:created>
  <dcterms:modified xsi:type="dcterms:W3CDTF">2020-01-29T15:24:14Z</dcterms:modified>
</cp:coreProperties>
</file>