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56FD"/>
    <a:srgbClr val="91FF94"/>
    <a:srgbClr val="FFA991"/>
    <a:srgbClr val="DEA0C9"/>
    <a:srgbClr val="00B050"/>
    <a:srgbClr val="70AD47"/>
    <a:srgbClr val="000000"/>
    <a:srgbClr val="46A9DA"/>
    <a:srgbClr val="011E5F"/>
    <a:srgbClr val="3EC7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86" autoAdjust="0"/>
    <p:restoredTop sz="89609" autoAdjust="0"/>
  </p:normalViewPr>
  <p:slideViewPr>
    <p:cSldViewPr snapToGrid="0">
      <p:cViewPr varScale="1">
        <p:scale>
          <a:sx n="108" d="100"/>
          <a:sy n="108" d="100"/>
        </p:scale>
        <p:origin x="138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95B118-0A00-4674-AD6B-DB96E5CBA824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C0AA38-FD9E-4F2B-AFFE-FABF758B58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156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CC0AA38-FD9E-4F2B-AFFE-FABF758B58E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6474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22E35-280F-42BB-AC2E-80715B6C5A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BF974E-0322-4EE4-8D1B-DFFB0C09CB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C3A36C-7295-41ED-8B25-BB4F1E42D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BE7E6-B609-4A75-A4DD-3B91CE2AF074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4A5EA7-78CA-4170-81B7-2E6B92663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1086F2-BD94-4A73-942E-FF2590D7D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82AA5-7392-4161-8DAC-1141761A5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249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AFE884-42D3-49DD-9A6C-CFAE7B328C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657E2B-6225-4E7B-8CDE-7A6FB94287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13C2B5-0AE8-4A8B-BD76-FBFF72F6A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BE7E6-B609-4A75-A4DD-3B91CE2AF074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BD49F0-FB5C-4584-8547-D116C5078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8A2AB7-C3D9-42C9-AB46-87FC6F53C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82AA5-7392-4161-8DAC-1141761A5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1749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7832A-C3B2-43EF-8C2A-61705E79B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D10D2E-47A8-4275-AF5D-70AA9C263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A59975-1113-4479-9155-065510A7C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BE7E6-B609-4A75-A4DD-3B91CE2AF074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851077-CE17-462B-A6BC-9EC8A2509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AE7D59-7539-47CD-B687-2E9045BA7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82AA5-7392-4161-8DAC-1141761A5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488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13E2E-5043-4B73-9260-39DFE689C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228205-52C8-479D-8E0C-7660A97425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FD48AF-36F7-4D45-8F24-0DFAD84B94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18567F-2ECE-47D9-AA77-8D6C12C5A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BE7E6-B609-4A75-A4DD-3B91CE2AF074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E42AEB-7B30-4384-9BE7-024D3AEF29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2E0BBD-013C-4A80-8A72-597920407A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82AA5-7392-4161-8DAC-1141761A5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935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20B74-D843-49A6-BA57-D9193748C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9E4797-6232-4F3B-A6D7-C6FB3DE4A7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D8C4E7-9D67-4513-8432-FAF11178B9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3A8EE1-8EDB-4E86-8BEF-C50A642870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9FD3B9-7707-4C40-A7F8-D6D2682039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27703B-F95A-4BDC-A654-6E7B7F7914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BE7E6-B609-4A75-A4DD-3B91CE2AF074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2F0FE1-23BB-4C9F-916E-741F41804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D7651E7-F5EC-46AA-B022-C53AAE380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82AA5-7392-4161-8DAC-1141761A5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942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CB729-18A4-4008-9298-61B3BC52D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8D89ED-94DA-483D-A4E8-31A4AD9DE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BE7E6-B609-4A75-A4DD-3B91CE2AF074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A7A36F-3686-4169-B50F-88A6A21FF6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375B9A-B313-41F5-834C-95631AB1D1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82AA5-7392-4161-8DAC-1141761A5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5061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904263-E1F6-445C-AB2D-93D2844C4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BE7E6-B609-4A75-A4DD-3B91CE2AF074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C694A2E-CA8D-48D4-B875-276C18A38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22A9E7-B925-4847-81BE-39F9F2B8E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82AA5-7392-4161-8DAC-1141761A5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825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96E7FB-1CDA-4784-B6EF-445915980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943D1-20ED-4008-8986-8AE7EB8AF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412780-E954-4F9C-AEB8-F19C37F5DD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70FC2B-66F3-451D-9463-27F0CE80E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BE7E6-B609-4A75-A4DD-3B91CE2AF074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2EE5E4-8B3A-48CD-8542-62F46FABC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A0B61A-B695-48BD-8574-F161FC2E9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82AA5-7392-4161-8DAC-1141761A5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34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731BE-F0E7-4A38-B2F2-D16EAD802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EDE1DC-8329-44E6-A8D4-00D2C4456D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379544-313C-4586-A4F9-ECAE224D8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7ABF79-82D8-4BD5-87BE-ED26E7E6E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BE7E6-B609-4A75-A4DD-3B91CE2AF074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F4DF78-76EE-47C1-8D8F-D0CBA36F2E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793E97-06BD-4413-AEF3-D47E169C7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82AA5-7392-4161-8DAC-1141761A5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4249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89022-5F74-4B53-A8F3-E06A734B7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8DC26C-AC01-474B-814D-22E8FCE59A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17269A-BEF3-4314-9190-F97274987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BE7E6-B609-4A75-A4DD-3B91CE2AF074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EB421-6963-467F-A6E5-26831787C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E01EAD-D26F-490A-8D81-58555F334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82AA5-7392-4161-8DAC-1141761A5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335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394D57-73A0-46DA-9396-C315A1C432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F18499-BF83-4C09-82D8-AC0205EA92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E22B86-69D3-4934-BF8E-E67467C11A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BE7E6-B609-4A75-A4DD-3B91CE2AF074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503437-E286-4877-9A97-3E5B922F4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AEFA7B-8AB5-4774-A7A5-08F420B01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982AA5-7392-4161-8DAC-1141761A5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495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614E045-A1F2-4E27-9B34-B3C9DDA89D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EA510E-CDE6-4396-83DB-EAF279FC1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9AC9FC-B9D2-446A-922B-313C502817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BE7E6-B609-4A75-A4DD-3B91CE2AF074}" type="datetimeFigureOut">
              <a:rPr lang="en-US" smtClean="0"/>
              <a:t>2/3/2020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E577EA-951A-443D-BE40-783AEFA4DF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DC4D5E-0118-4D64-A6B8-3851ABC6A8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982AA5-7392-4161-8DAC-1141761A5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5054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BC45DCE-00C6-46AE-A154-758F7685BDA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3831"/>
          <a:stretch/>
        </p:blipFill>
        <p:spPr>
          <a:xfrm>
            <a:off x="0" y="990600"/>
            <a:ext cx="2865764" cy="5886450"/>
          </a:xfrm>
          <a:prstGeom prst="rect">
            <a:avLst/>
          </a:prstGeom>
        </p:spPr>
      </p:pic>
      <p:grpSp>
        <p:nvGrpSpPr>
          <p:cNvPr id="47" name="Group 46">
            <a:extLst>
              <a:ext uri="{FF2B5EF4-FFF2-40B4-BE49-F238E27FC236}">
                <a16:creationId xmlns:a16="http://schemas.microsoft.com/office/drawing/2014/main" id="{D38883E4-CD25-41E3-955B-5433A83F0D50}"/>
              </a:ext>
            </a:extLst>
          </p:cNvPr>
          <p:cNvGrpSpPr/>
          <p:nvPr/>
        </p:nvGrpSpPr>
        <p:grpSpPr>
          <a:xfrm>
            <a:off x="1536700" y="990600"/>
            <a:ext cx="10517768" cy="5756249"/>
            <a:chOff x="0" y="339480"/>
            <a:chExt cx="11816689" cy="6407369"/>
          </a:xfrm>
        </p:grpSpPr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DFFDC93B-4316-474A-864B-DDC844C66CCC}"/>
                </a:ext>
              </a:extLst>
            </p:cNvPr>
            <p:cNvGrpSpPr/>
            <p:nvPr/>
          </p:nvGrpSpPr>
          <p:grpSpPr>
            <a:xfrm>
              <a:off x="4715859" y="339480"/>
              <a:ext cx="3891549" cy="3110988"/>
              <a:chOff x="4715859" y="339480"/>
              <a:chExt cx="3891549" cy="3110988"/>
            </a:xfrm>
          </p:grpSpPr>
          <p:sp>
            <p:nvSpPr>
              <p:cNvPr id="3" name="Octagon 2">
                <a:extLst>
                  <a:ext uri="{FF2B5EF4-FFF2-40B4-BE49-F238E27FC236}">
                    <a16:creationId xmlns:a16="http://schemas.microsoft.com/office/drawing/2014/main" id="{D94CBB0A-CC79-4817-91AE-E184DD91BA9F}"/>
                  </a:ext>
                </a:extLst>
              </p:cNvPr>
              <p:cNvSpPr/>
              <p:nvPr/>
            </p:nvSpPr>
            <p:spPr>
              <a:xfrm rot="5239846">
                <a:off x="5305260" y="1014674"/>
                <a:ext cx="1483864" cy="1345720"/>
              </a:xfrm>
              <a:prstGeom prst="octagon">
                <a:avLst/>
              </a:prstGeom>
              <a:effectLst>
                <a:softEdge rad="31750"/>
              </a:effectLst>
              <a:scene3d>
                <a:camera prst="isometricLeftDown"/>
                <a:lightRig rig="threePt" dir="t"/>
              </a:scene3d>
              <a:sp3d extrusionH="254000" prstMaterial="flat">
                <a:bevelT w="254000" h="254000"/>
                <a:bevelB w="254000" h="2540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5F060A0E-C5FE-4FED-A04E-998BCFA525F9}"/>
                  </a:ext>
                </a:extLst>
              </p:cNvPr>
              <p:cNvSpPr/>
              <p:nvPr/>
            </p:nvSpPr>
            <p:spPr>
              <a:xfrm rot="19598619">
                <a:off x="6625894" y="1846704"/>
                <a:ext cx="338156" cy="296772"/>
              </a:xfrm>
              <a:prstGeom prst="rect">
                <a:avLst/>
              </a:prstGeom>
              <a:scene3d>
                <a:camera prst="isometricRightUp"/>
                <a:lightRig rig="threePt" dir="t"/>
              </a:scene3d>
              <a:sp3d extrusionH="88900" prstMaterial="flat">
                <a:bevelT w="0" h="0"/>
              </a:sp3d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6AF79AED-C9B9-465E-96FC-B2CE2FC3BA47}"/>
                  </a:ext>
                </a:extLst>
              </p:cNvPr>
              <p:cNvSpPr/>
              <p:nvPr/>
            </p:nvSpPr>
            <p:spPr>
              <a:xfrm rot="19973867">
                <a:off x="6301837" y="2257534"/>
                <a:ext cx="338156" cy="296772"/>
              </a:xfrm>
              <a:prstGeom prst="rect">
                <a:avLst/>
              </a:prstGeom>
              <a:effectLst>
                <a:softEdge rad="0"/>
              </a:effectLst>
              <a:scene3d>
                <a:camera prst="isometricOffAxis1Right">
                  <a:rot lat="1063044" lon="20670206" rev="193758"/>
                </a:camera>
                <a:lightRig rig="threePt" dir="t"/>
              </a:scene3d>
              <a:sp3d extrusionH="127000" prstMaterial="flat">
                <a:bevelT w="0" h="0"/>
              </a:sp3d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5474A00B-C96A-460C-BEB6-F57762F5293F}"/>
                  </a:ext>
                </a:extLst>
              </p:cNvPr>
              <p:cNvSpPr/>
              <p:nvPr/>
            </p:nvSpPr>
            <p:spPr>
              <a:xfrm rot="19718581" flipH="1">
                <a:off x="5801840" y="2459896"/>
                <a:ext cx="338156" cy="296772"/>
              </a:xfrm>
              <a:prstGeom prst="rect">
                <a:avLst/>
              </a:prstGeom>
              <a:ln w="0"/>
              <a:effectLst>
                <a:softEdge rad="0"/>
              </a:effectLst>
              <a:scene3d>
                <a:camera prst="isometricLeftDown"/>
                <a:lightRig rig="threePt" dir="t"/>
              </a:scene3d>
              <a:sp3d extrusionH="88900" prstMaterial="flat">
                <a:bevelT w="0" h="0"/>
              </a:sp3d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" name="Flowchart: Delay 6">
                <a:extLst>
                  <a:ext uri="{FF2B5EF4-FFF2-40B4-BE49-F238E27FC236}">
                    <a16:creationId xmlns:a16="http://schemas.microsoft.com/office/drawing/2014/main" id="{31BAC97C-748B-4B9A-BC8E-3DF2F7D82F9D}"/>
                  </a:ext>
                </a:extLst>
              </p:cNvPr>
              <p:cNvSpPr/>
              <p:nvPr/>
            </p:nvSpPr>
            <p:spPr>
              <a:xfrm rot="3236486">
                <a:off x="6971274" y="2054207"/>
                <a:ext cx="161362" cy="410741"/>
              </a:xfrm>
              <a:custGeom>
                <a:avLst/>
                <a:gdLst>
                  <a:gd name="connsiteX0" fmla="*/ 0 w 438150"/>
                  <a:gd name="connsiteY0" fmla="*/ 0 h 655701"/>
                  <a:gd name="connsiteX1" fmla="*/ 219075 w 438150"/>
                  <a:gd name="connsiteY1" fmla="*/ 0 h 655701"/>
                  <a:gd name="connsiteX2" fmla="*/ 438150 w 438150"/>
                  <a:gd name="connsiteY2" fmla="*/ 327851 h 655701"/>
                  <a:gd name="connsiteX3" fmla="*/ 219075 w 438150"/>
                  <a:gd name="connsiteY3" fmla="*/ 655702 h 655701"/>
                  <a:gd name="connsiteX4" fmla="*/ 0 w 438150"/>
                  <a:gd name="connsiteY4" fmla="*/ 655701 h 655701"/>
                  <a:gd name="connsiteX5" fmla="*/ 0 w 438150"/>
                  <a:gd name="connsiteY5" fmla="*/ 0 h 655701"/>
                  <a:gd name="connsiteX0" fmla="*/ 204537 w 438150"/>
                  <a:gd name="connsiteY0" fmla="*/ 0 h 655702"/>
                  <a:gd name="connsiteX1" fmla="*/ 219075 w 438150"/>
                  <a:gd name="connsiteY1" fmla="*/ 0 h 655702"/>
                  <a:gd name="connsiteX2" fmla="*/ 438150 w 438150"/>
                  <a:gd name="connsiteY2" fmla="*/ 327851 h 655702"/>
                  <a:gd name="connsiteX3" fmla="*/ 219075 w 438150"/>
                  <a:gd name="connsiteY3" fmla="*/ 655702 h 655702"/>
                  <a:gd name="connsiteX4" fmla="*/ 0 w 438150"/>
                  <a:gd name="connsiteY4" fmla="*/ 655701 h 655702"/>
                  <a:gd name="connsiteX5" fmla="*/ 204537 w 438150"/>
                  <a:gd name="connsiteY5" fmla="*/ 0 h 655702"/>
                  <a:gd name="connsiteX0" fmla="*/ 0 w 233613"/>
                  <a:gd name="connsiteY0" fmla="*/ 0 h 655702"/>
                  <a:gd name="connsiteX1" fmla="*/ 14538 w 233613"/>
                  <a:gd name="connsiteY1" fmla="*/ 0 h 655702"/>
                  <a:gd name="connsiteX2" fmla="*/ 233613 w 233613"/>
                  <a:gd name="connsiteY2" fmla="*/ 327851 h 655702"/>
                  <a:gd name="connsiteX3" fmla="*/ 14538 w 233613"/>
                  <a:gd name="connsiteY3" fmla="*/ 655702 h 655702"/>
                  <a:gd name="connsiteX4" fmla="*/ 12031 w 233613"/>
                  <a:gd name="connsiteY4" fmla="*/ 651691 h 655702"/>
                  <a:gd name="connsiteX5" fmla="*/ 0 w 233613"/>
                  <a:gd name="connsiteY5" fmla="*/ 0 h 6557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33613" h="655702">
                    <a:moveTo>
                      <a:pt x="0" y="0"/>
                    </a:moveTo>
                    <a:lnTo>
                      <a:pt x="14538" y="0"/>
                    </a:lnTo>
                    <a:cubicBezTo>
                      <a:pt x="135530" y="0"/>
                      <a:pt x="233613" y="146784"/>
                      <a:pt x="233613" y="327851"/>
                    </a:cubicBezTo>
                    <a:cubicBezTo>
                      <a:pt x="233613" y="508918"/>
                      <a:pt x="135530" y="655702"/>
                      <a:pt x="14538" y="655702"/>
                    </a:cubicBezTo>
                    <a:lnTo>
                      <a:pt x="12031" y="6516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solidFill>
                  <a:srgbClr val="00B050"/>
                </a:solidFill>
              </a:ln>
              <a:scene3d>
                <a:camera prst="isometricLeftDown">
                  <a:rot lat="19465421" lon="2857516" rev="1562381"/>
                </a:camera>
                <a:lightRig rig="threePt" dir="t"/>
              </a:scene3d>
              <a:sp3d extrusionH="254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Flowchart: Delay 6">
                <a:extLst>
                  <a:ext uri="{FF2B5EF4-FFF2-40B4-BE49-F238E27FC236}">
                    <a16:creationId xmlns:a16="http://schemas.microsoft.com/office/drawing/2014/main" id="{6C91DC4B-3738-4738-9F77-BBFD27B79023}"/>
                  </a:ext>
                </a:extLst>
              </p:cNvPr>
              <p:cNvSpPr/>
              <p:nvPr/>
            </p:nvSpPr>
            <p:spPr>
              <a:xfrm rot="3236486">
                <a:off x="6067683" y="2680914"/>
                <a:ext cx="161362" cy="436493"/>
              </a:xfrm>
              <a:custGeom>
                <a:avLst/>
                <a:gdLst>
                  <a:gd name="connsiteX0" fmla="*/ 0 w 438150"/>
                  <a:gd name="connsiteY0" fmla="*/ 0 h 655701"/>
                  <a:gd name="connsiteX1" fmla="*/ 219075 w 438150"/>
                  <a:gd name="connsiteY1" fmla="*/ 0 h 655701"/>
                  <a:gd name="connsiteX2" fmla="*/ 438150 w 438150"/>
                  <a:gd name="connsiteY2" fmla="*/ 327851 h 655701"/>
                  <a:gd name="connsiteX3" fmla="*/ 219075 w 438150"/>
                  <a:gd name="connsiteY3" fmla="*/ 655702 h 655701"/>
                  <a:gd name="connsiteX4" fmla="*/ 0 w 438150"/>
                  <a:gd name="connsiteY4" fmla="*/ 655701 h 655701"/>
                  <a:gd name="connsiteX5" fmla="*/ 0 w 438150"/>
                  <a:gd name="connsiteY5" fmla="*/ 0 h 655701"/>
                  <a:gd name="connsiteX0" fmla="*/ 204537 w 438150"/>
                  <a:gd name="connsiteY0" fmla="*/ 0 h 655702"/>
                  <a:gd name="connsiteX1" fmla="*/ 219075 w 438150"/>
                  <a:gd name="connsiteY1" fmla="*/ 0 h 655702"/>
                  <a:gd name="connsiteX2" fmla="*/ 438150 w 438150"/>
                  <a:gd name="connsiteY2" fmla="*/ 327851 h 655702"/>
                  <a:gd name="connsiteX3" fmla="*/ 219075 w 438150"/>
                  <a:gd name="connsiteY3" fmla="*/ 655702 h 655702"/>
                  <a:gd name="connsiteX4" fmla="*/ 0 w 438150"/>
                  <a:gd name="connsiteY4" fmla="*/ 655701 h 655702"/>
                  <a:gd name="connsiteX5" fmla="*/ 204537 w 438150"/>
                  <a:gd name="connsiteY5" fmla="*/ 0 h 655702"/>
                  <a:gd name="connsiteX0" fmla="*/ 0 w 233613"/>
                  <a:gd name="connsiteY0" fmla="*/ 0 h 655702"/>
                  <a:gd name="connsiteX1" fmla="*/ 14538 w 233613"/>
                  <a:gd name="connsiteY1" fmla="*/ 0 h 655702"/>
                  <a:gd name="connsiteX2" fmla="*/ 233613 w 233613"/>
                  <a:gd name="connsiteY2" fmla="*/ 327851 h 655702"/>
                  <a:gd name="connsiteX3" fmla="*/ 14538 w 233613"/>
                  <a:gd name="connsiteY3" fmla="*/ 655702 h 655702"/>
                  <a:gd name="connsiteX4" fmla="*/ 12031 w 233613"/>
                  <a:gd name="connsiteY4" fmla="*/ 651691 h 655702"/>
                  <a:gd name="connsiteX5" fmla="*/ 0 w 233613"/>
                  <a:gd name="connsiteY5" fmla="*/ 0 h 6557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33613" h="655702">
                    <a:moveTo>
                      <a:pt x="0" y="0"/>
                    </a:moveTo>
                    <a:lnTo>
                      <a:pt x="14538" y="0"/>
                    </a:lnTo>
                    <a:cubicBezTo>
                      <a:pt x="135530" y="0"/>
                      <a:pt x="233613" y="146784"/>
                      <a:pt x="233613" y="327851"/>
                    </a:cubicBezTo>
                    <a:cubicBezTo>
                      <a:pt x="233613" y="508918"/>
                      <a:pt x="135530" y="655702"/>
                      <a:pt x="14538" y="655702"/>
                    </a:cubicBezTo>
                    <a:lnTo>
                      <a:pt x="12031" y="6516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solidFill>
                  <a:srgbClr val="00B050"/>
                </a:solidFill>
              </a:ln>
              <a:scene3d>
                <a:camera prst="isometricLeftDown">
                  <a:rot lat="3772672" lon="3083821" rev="19341135"/>
                </a:camera>
                <a:lightRig rig="threePt" dir="t"/>
              </a:scene3d>
              <a:sp3d extrusionH="254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Flowchart: Delay 6">
                <a:extLst>
                  <a:ext uri="{FF2B5EF4-FFF2-40B4-BE49-F238E27FC236}">
                    <a16:creationId xmlns:a16="http://schemas.microsoft.com/office/drawing/2014/main" id="{A0CCA44C-2D9F-4EE1-9FB5-A5EC527D2466}"/>
                  </a:ext>
                </a:extLst>
              </p:cNvPr>
              <p:cNvSpPr/>
              <p:nvPr/>
            </p:nvSpPr>
            <p:spPr>
              <a:xfrm rot="3236486">
                <a:off x="6602894" y="2483574"/>
                <a:ext cx="161362" cy="410741"/>
              </a:xfrm>
              <a:custGeom>
                <a:avLst/>
                <a:gdLst>
                  <a:gd name="connsiteX0" fmla="*/ 0 w 438150"/>
                  <a:gd name="connsiteY0" fmla="*/ 0 h 655701"/>
                  <a:gd name="connsiteX1" fmla="*/ 219075 w 438150"/>
                  <a:gd name="connsiteY1" fmla="*/ 0 h 655701"/>
                  <a:gd name="connsiteX2" fmla="*/ 438150 w 438150"/>
                  <a:gd name="connsiteY2" fmla="*/ 327851 h 655701"/>
                  <a:gd name="connsiteX3" fmla="*/ 219075 w 438150"/>
                  <a:gd name="connsiteY3" fmla="*/ 655702 h 655701"/>
                  <a:gd name="connsiteX4" fmla="*/ 0 w 438150"/>
                  <a:gd name="connsiteY4" fmla="*/ 655701 h 655701"/>
                  <a:gd name="connsiteX5" fmla="*/ 0 w 438150"/>
                  <a:gd name="connsiteY5" fmla="*/ 0 h 655701"/>
                  <a:gd name="connsiteX0" fmla="*/ 204537 w 438150"/>
                  <a:gd name="connsiteY0" fmla="*/ 0 h 655702"/>
                  <a:gd name="connsiteX1" fmla="*/ 219075 w 438150"/>
                  <a:gd name="connsiteY1" fmla="*/ 0 h 655702"/>
                  <a:gd name="connsiteX2" fmla="*/ 438150 w 438150"/>
                  <a:gd name="connsiteY2" fmla="*/ 327851 h 655702"/>
                  <a:gd name="connsiteX3" fmla="*/ 219075 w 438150"/>
                  <a:gd name="connsiteY3" fmla="*/ 655702 h 655702"/>
                  <a:gd name="connsiteX4" fmla="*/ 0 w 438150"/>
                  <a:gd name="connsiteY4" fmla="*/ 655701 h 655702"/>
                  <a:gd name="connsiteX5" fmla="*/ 204537 w 438150"/>
                  <a:gd name="connsiteY5" fmla="*/ 0 h 655702"/>
                  <a:gd name="connsiteX0" fmla="*/ 0 w 233613"/>
                  <a:gd name="connsiteY0" fmla="*/ 0 h 655702"/>
                  <a:gd name="connsiteX1" fmla="*/ 14538 w 233613"/>
                  <a:gd name="connsiteY1" fmla="*/ 0 h 655702"/>
                  <a:gd name="connsiteX2" fmla="*/ 233613 w 233613"/>
                  <a:gd name="connsiteY2" fmla="*/ 327851 h 655702"/>
                  <a:gd name="connsiteX3" fmla="*/ 14538 w 233613"/>
                  <a:gd name="connsiteY3" fmla="*/ 655702 h 655702"/>
                  <a:gd name="connsiteX4" fmla="*/ 12031 w 233613"/>
                  <a:gd name="connsiteY4" fmla="*/ 651691 h 655702"/>
                  <a:gd name="connsiteX5" fmla="*/ 0 w 233613"/>
                  <a:gd name="connsiteY5" fmla="*/ 0 h 6557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33613" h="655702">
                    <a:moveTo>
                      <a:pt x="0" y="0"/>
                    </a:moveTo>
                    <a:lnTo>
                      <a:pt x="14538" y="0"/>
                    </a:lnTo>
                    <a:cubicBezTo>
                      <a:pt x="135530" y="0"/>
                      <a:pt x="233613" y="146784"/>
                      <a:pt x="233613" y="327851"/>
                    </a:cubicBezTo>
                    <a:cubicBezTo>
                      <a:pt x="233613" y="508918"/>
                      <a:pt x="135530" y="655702"/>
                      <a:pt x="14538" y="655702"/>
                    </a:cubicBezTo>
                    <a:lnTo>
                      <a:pt x="12031" y="65169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B050"/>
              </a:solidFill>
              <a:ln>
                <a:solidFill>
                  <a:srgbClr val="00B050"/>
                </a:solidFill>
              </a:ln>
              <a:scene3d>
                <a:camera prst="isometricLeftDown">
                  <a:rot lat="20833773" lon="3637868" rev="104821"/>
                </a:camera>
                <a:lightRig rig="threePt" dir="t"/>
              </a:scene3d>
              <a:sp3d extrusionH="254000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CADD7967-9F35-4D3B-877D-1F3165AE3533}"/>
                  </a:ext>
                </a:extLst>
              </p:cNvPr>
              <p:cNvSpPr/>
              <p:nvPr/>
            </p:nvSpPr>
            <p:spPr>
              <a:xfrm rot="19860435">
                <a:off x="5188659" y="1059600"/>
                <a:ext cx="1717063" cy="1311242"/>
              </a:xfrm>
              <a:prstGeom prst="ellipse">
                <a:avLst/>
              </a:prstGeom>
              <a:noFill/>
              <a:ln>
                <a:solidFill>
                  <a:srgbClr val="00B050"/>
                </a:solidFill>
                <a:prstDash val="dash"/>
              </a:ln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43A730E7-D5D0-454B-9CB6-8D20AE1287F6}"/>
                  </a:ext>
                </a:extLst>
              </p:cNvPr>
              <p:cNvCxnSpPr>
                <a:cxnSpLocks/>
                <a:stCxn id="13" idx="2"/>
                <a:endCxn id="21" idx="1"/>
              </p:cNvCxnSpPr>
              <p:nvPr/>
            </p:nvCxnSpPr>
            <p:spPr>
              <a:xfrm>
                <a:off x="5296250" y="2174068"/>
                <a:ext cx="624071" cy="1009113"/>
              </a:xfrm>
              <a:prstGeom prst="line">
                <a:avLst/>
              </a:prstGeom>
              <a:ln w="12700">
                <a:solidFill>
                  <a:srgbClr val="00B050"/>
                </a:solidFill>
                <a:prstDash val="dash"/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cxnSp>
            <p:nvCxnSpPr>
              <p:cNvPr id="18" name="Straight Connector 17">
                <a:extLst>
                  <a:ext uri="{FF2B5EF4-FFF2-40B4-BE49-F238E27FC236}">
                    <a16:creationId xmlns:a16="http://schemas.microsoft.com/office/drawing/2014/main" id="{4C9AEFF9-3EC3-4478-86D5-908BCAA3CF8E}"/>
                  </a:ext>
                </a:extLst>
              </p:cNvPr>
              <p:cNvCxnSpPr>
                <a:cxnSpLocks/>
                <a:stCxn id="13" idx="6"/>
                <a:endCxn id="21" idx="0"/>
              </p:cNvCxnSpPr>
              <p:nvPr/>
            </p:nvCxnSpPr>
            <p:spPr>
              <a:xfrm>
                <a:off x="6798132" y="1256375"/>
                <a:ext cx="556833" cy="958756"/>
              </a:xfrm>
              <a:prstGeom prst="line">
                <a:avLst/>
              </a:prstGeom>
              <a:ln w="12700">
                <a:solidFill>
                  <a:srgbClr val="00B050"/>
                </a:solidFill>
                <a:prstDash val="dash"/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sp>
            <p:nvSpPr>
              <p:cNvPr id="21" name="Arc 20">
                <a:extLst>
                  <a:ext uri="{FF2B5EF4-FFF2-40B4-BE49-F238E27FC236}">
                    <a16:creationId xmlns:a16="http://schemas.microsoft.com/office/drawing/2014/main" id="{ED617125-3FBA-41EB-8F01-2C6268766DA2}"/>
                  </a:ext>
                </a:extLst>
              </p:cNvPr>
              <p:cNvSpPr/>
              <p:nvPr/>
            </p:nvSpPr>
            <p:spPr>
              <a:xfrm rot="6235293">
                <a:off x="5981277" y="2106151"/>
                <a:ext cx="1339441" cy="1213119"/>
              </a:xfrm>
              <a:custGeom>
                <a:avLst/>
                <a:gdLst>
                  <a:gd name="connsiteX0" fmla="*/ 1847680 w 3695360"/>
                  <a:gd name="connsiteY0" fmla="*/ 0 h 3497103"/>
                  <a:gd name="connsiteX1" fmla="*/ 3695360 w 3695360"/>
                  <a:gd name="connsiteY1" fmla="*/ 1748552 h 3497103"/>
                  <a:gd name="connsiteX2" fmla="*/ 1847680 w 3695360"/>
                  <a:gd name="connsiteY2" fmla="*/ 1748552 h 3497103"/>
                  <a:gd name="connsiteX3" fmla="*/ 1847680 w 3695360"/>
                  <a:gd name="connsiteY3" fmla="*/ 0 h 3497103"/>
                  <a:gd name="connsiteX0" fmla="*/ 1847680 w 3695360"/>
                  <a:gd name="connsiteY0" fmla="*/ 0 h 3497103"/>
                  <a:gd name="connsiteX1" fmla="*/ 3695360 w 3695360"/>
                  <a:gd name="connsiteY1" fmla="*/ 1748552 h 3497103"/>
                  <a:gd name="connsiteX0" fmla="*/ 0 w 1847680"/>
                  <a:gd name="connsiteY0" fmla="*/ 35435 h 1783987"/>
                  <a:gd name="connsiteX1" fmla="*/ 1847680 w 1847680"/>
                  <a:gd name="connsiteY1" fmla="*/ 1783987 h 1783987"/>
                  <a:gd name="connsiteX2" fmla="*/ 0 w 1847680"/>
                  <a:gd name="connsiteY2" fmla="*/ 1783987 h 1783987"/>
                  <a:gd name="connsiteX3" fmla="*/ 0 w 1847680"/>
                  <a:gd name="connsiteY3" fmla="*/ 35435 h 1783987"/>
                  <a:gd name="connsiteX0" fmla="*/ 0 w 1847680"/>
                  <a:gd name="connsiteY0" fmla="*/ 35435 h 1783987"/>
                  <a:gd name="connsiteX1" fmla="*/ 1847680 w 1847680"/>
                  <a:gd name="connsiteY1" fmla="*/ 1783987 h 1783987"/>
                  <a:gd name="connsiteX0" fmla="*/ 0 w 1847680"/>
                  <a:gd name="connsiteY0" fmla="*/ 43891 h 1792443"/>
                  <a:gd name="connsiteX1" fmla="*/ 1847680 w 1847680"/>
                  <a:gd name="connsiteY1" fmla="*/ 1792443 h 1792443"/>
                  <a:gd name="connsiteX2" fmla="*/ 0 w 1847680"/>
                  <a:gd name="connsiteY2" fmla="*/ 1792443 h 1792443"/>
                  <a:gd name="connsiteX3" fmla="*/ 0 w 1847680"/>
                  <a:gd name="connsiteY3" fmla="*/ 43891 h 1792443"/>
                  <a:gd name="connsiteX0" fmla="*/ 0 w 1847680"/>
                  <a:gd name="connsiteY0" fmla="*/ 43891 h 1792443"/>
                  <a:gd name="connsiteX1" fmla="*/ 1847680 w 1847680"/>
                  <a:gd name="connsiteY1" fmla="*/ 1792443 h 1792443"/>
                  <a:gd name="connsiteX0" fmla="*/ 0 w 1848719"/>
                  <a:gd name="connsiteY0" fmla="*/ 44221 h 1792773"/>
                  <a:gd name="connsiteX1" fmla="*/ 1847680 w 1848719"/>
                  <a:gd name="connsiteY1" fmla="*/ 1792773 h 1792773"/>
                  <a:gd name="connsiteX2" fmla="*/ 0 w 1848719"/>
                  <a:gd name="connsiteY2" fmla="*/ 1792773 h 1792773"/>
                  <a:gd name="connsiteX3" fmla="*/ 0 w 1848719"/>
                  <a:gd name="connsiteY3" fmla="*/ 44221 h 1792773"/>
                  <a:gd name="connsiteX0" fmla="*/ 0 w 1848719"/>
                  <a:gd name="connsiteY0" fmla="*/ 44221 h 1792773"/>
                  <a:gd name="connsiteX1" fmla="*/ 1847680 w 1848719"/>
                  <a:gd name="connsiteY1" fmla="*/ 1792773 h 1792773"/>
                  <a:gd name="connsiteX0" fmla="*/ 0 w 1848646"/>
                  <a:gd name="connsiteY0" fmla="*/ 47933 h 1796485"/>
                  <a:gd name="connsiteX1" fmla="*/ 1847680 w 1848646"/>
                  <a:gd name="connsiteY1" fmla="*/ 1796485 h 1796485"/>
                  <a:gd name="connsiteX2" fmla="*/ 0 w 1848646"/>
                  <a:gd name="connsiteY2" fmla="*/ 1796485 h 1796485"/>
                  <a:gd name="connsiteX3" fmla="*/ 0 w 1848646"/>
                  <a:gd name="connsiteY3" fmla="*/ 47933 h 1796485"/>
                  <a:gd name="connsiteX0" fmla="*/ 0 w 1848646"/>
                  <a:gd name="connsiteY0" fmla="*/ 47933 h 1796485"/>
                  <a:gd name="connsiteX1" fmla="*/ 1847680 w 1848646"/>
                  <a:gd name="connsiteY1" fmla="*/ 1796485 h 1796485"/>
                  <a:gd name="connsiteX0" fmla="*/ 0 w 1874591"/>
                  <a:gd name="connsiteY0" fmla="*/ 47129 h 1795681"/>
                  <a:gd name="connsiteX1" fmla="*/ 1847680 w 1874591"/>
                  <a:gd name="connsiteY1" fmla="*/ 1795681 h 1795681"/>
                  <a:gd name="connsiteX2" fmla="*/ 0 w 1874591"/>
                  <a:gd name="connsiteY2" fmla="*/ 1795681 h 1795681"/>
                  <a:gd name="connsiteX3" fmla="*/ 0 w 1874591"/>
                  <a:gd name="connsiteY3" fmla="*/ 47129 h 1795681"/>
                  <a:gd name="connsiteX0" fmla="*/ 0 w 1874591"/>
                  <a:gd name="connsiteY0" fmla="*/ 47129 h 1795681"/>
                  <a:gd name="connsiteX1" fmla="*/ 1847680 w 1874591"/>
                  <a:gd name="connsiteY1" fmla="*/ 1795681 h 17956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874591" h="1795681" stroke="0" extrusionOk="0">
                    <a:moveTo>
                      <a:pt x="0" y="47129"/>
                    </a:moveTo>
                    <a:cubicBezTo>
                      <a:pt x="590972" y="-240469"/>
                      <a:pt x="2093407" y="843554"/>
                      <a:pt x="1847680" y="1795681"/>
                    </a:cubicBezTo>
                    <a:lnTo>
                      <a:pt x="0" y="1795681"/>
                    </a:lnTo>
                    <a:lnTo>
                      <a:pt x="0" y="47129"/>
                    </a:lnTo>
                    <a:close/>
                  </a:path>
                  <a:path w="1874591" h="1795681" fill="none">
                    <a:moveTo>
                      <a:pt x="0" y="47129"/>
                    </a:moveTo>
                    <a:cubicBezTo>
                      <a:pt x="1020445" y="47129"/>
                      <a:pt x="1847680" y="829982"/>
                      <a:pt x="1847680" y="1795681"/>
                    </a:cubicBezTo>
                  </a:path>
                </a:pathLst>
              </a:custGeom>
              <a:ln w="12700">
                <a:solidFill>
                  <a:srgbClr val="00B05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D74E062E-79AB-4587-98BC-C1E08FF2A25F}"/>
                  </a:ext>
                </a:extLst>
              </p:cNvPr>
              <p:cNvSpPr/>
              <p:nvPr/>
            </p:nvSpPr>
            <p:spPr>
              <a:xfrm rot="19860435">
                <a:off x="5221155" y="1091204"/>
                <a:ext cx="1658170" cy="1249182"/>
              </a:xfrm>
              <a:prstGeom prst="ellipse">
                <a:avLst/>
              </a:prstGeom>
              <a:noFill/>
              <a:ln>
                <a:solidFill>
                  <a:srgbClr val="00B050"/>
                </a:solidFill>
                <a:prstDash val="dash"/>
              </a:ln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40193B9C-B90E-45A0-9ED2-8C4731D827D9}"/>
                  </a:ext>
                </a:extLst>
              </p:cNvPr>
              <p:cNvSpPr txBox="1"/>
              <p:nvPr/>
            </p:nvSpPr>
            <p:spPr>
              <a:xfrm>
                <a:off x="4732951" y="1475227"/>
                <a:ext cx="592598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TEGs</a:t>
                </a:r>
              </a:p>
            </p:txBody>
          </p: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7A2D9978-7D84-4B00-9C13-CE7E15080FB2}"/>
                  </a:ext>
                </a:extLst>
              </p:cNvPr>
              <p:cNvCxnSpPr>
                <a:stCxn id="30" idx="3"/>
                <a:endCxn id="6" idx="0"/>
              </p:cNvCxnSpPr>
              <p:nvPr/>
            </p:nvCxnSpPr>
            <p:spPr>
              <a:xfrm>
                <a:off x="5325549" y="1644504"/>
                <a:ext cx="568154" cy="837065"/>
              </a:xfrm>
              <a:prstGeom prst="line">
                <a:avLst/>
              </a:prstGeom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id="{3F4AF5E0-BFE2-4ACE-9CCD-936862719E5C}"/>
                  </a:ext>
                </a:extLst>
              </p:cNvPr>
              <p:cNvCxnSpPr>
                <a:cxnSpLocks/>
                <a:stCxn id="30" idx="3"/>
                <a:endCxn id="5" idx="0"/>
              </p:cNvCxnSpPr>
              <p:nvPr/>
            </p:nvCxnSpPr>
            <p:spPr>
              <a:xfrm>
                <a:off x="5325549" y="1644504"/>
                <a:ext cx="1077765" cy="629324"/>
              </a:xfrm>
              <a:prstGeom prst="line">
                <a:avLst/>
              </a:prstGeom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id="{04AD7E68-23A0-4D22-BD52-95E15DD2FB97}"/>
                  </a:ext>
                </a:extLst>
              </p:cNvPr>
              <p:cNvCxnSpPr>
                <a:cxnSpLocks/>
                <a:stCxn id="30" idx="3"/>
                <a:endCxn id="4" idx="0"/>
              </p:cNvCxnSpPr>
              <p:nvPr/>
            </p:nvCxnSpPr>
            <p:spPr>
              <a:xfrm>
                <a:off x="5325549" y="1644504"/>
                <a:ext cx="1387834" cy="226644"/>
              </a:xfrm>
              <a:prstGeom prst="line">
                <a:avLst/>
              </a:prstGeom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957A278D-DCFA-40D5-9206-08503A4E51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332469" y="869550"/>
                <a:ext cx="850839" cy="605677"/>
              </a:xfrm>
              <a:prstGeom prst="line">
                <a:avLst/>
              </a:prstGeom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02377EF3-68E1-4C9F-9D19-DB04C60E020C}"/>
                  </a:ext>
                </a:extLst>
              </p:cNvPr>
              <p:cNvSpPr txBox="1"/>
              <p:nvPr/>
            </p:nvSpPr>
            <p:spPr>
              <a:xfrm>
                <a:off x="6693582" y="339480"/>
                <a:ext cx="183883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Refrigerant Canister</a:t>
                </a:r>
              </a:p>
              <a:p>
                <a:r>
                  <a:rPr lang="en-US" sz="1600" dirty="0"/>
                  <a:t>“Heat Sink”</a:t>
                </a: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809C5A34-1027-4C62-A79C-0897ED7A0D0E}"/>
                  </a:ext>
                </a:extLst>
              </p:cNvPr>
              <p:cNvSpPr txBox="1"/>
              <p:nvPr/>
            </p:nvSpPr>
            <p:spPr>
              <a:xfrm>
                <a:off x="7486973" y="2569164"/>
                <a:ext cx="1120435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Conductive</a:t>
                </a:r>
              </a:p>
              <a:p>
                <a:r>
                  <a:rPr lang="en-US" sz="1600" dirty="0"/>
                  <a:t>Spacers</a:t>
                </a:r>
              </a:p>
            </p:txBody>
          </p: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B40EA7E2-95B5-4F11-812F-C839031B6A77}"/>
                  </a:ext>
                </a:extLst>
              </p:cNvPr>
              <p:cNvCxnSpPr>
                <a:cxnSpLocks/>
                <a:stCxn id="43" idx="1"/>
                <a:endCxn id="7" idx="2"/>
              </p:cNvCxnSpPr>
              <p:nvPr/>
            </p:nvCxnSpPr>
            <p:spPr>
              <a:xfrm flipH="1" flipV="1">
                <a:off x="7099444" y="2324802"/>
                <a:ext cx="387529" cy="536750"/>
              </a:xfrm>
              <a:prstGeom prst="line">
                <a:avLst/>
              </a:prstGeom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A929F22E-38EA-4FE2-B456-463C140FB62B}"/>
                  </a:ext>
                </a:extLst>
              </p:cNvPr>
              <p:cNvCxnSpPr>
                <a:cxnSpLocks/>
                <a:stCxn id="43" idx="1"/>
              </p:cNvCxnSpPr>
              <p:nvPr/>
            </p:nvCxnSpPr>
            <p:spPr>
              <a:xfrm flipH="1" flipV="1">
                <a:off x="6821486" y="2848728"/>
                <a:ext cx="665487" cy="12824"/>
              </a:xfrm>
              <a:prstGeom prst="line">
                <a:avLst/>
              </a:prstGeom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70B7BE39-C486-43B3-92F4-2F304EB022E0}"/>
                  </a:ext>
                </a:extLst>
              </p:cNvPr>
              <p:cNvSpPr txBox="1"/>
              <p:nvPr/>
            </p:nvSpPr>
            <p:spPr>
              <a:xfrm>
                <a:off x="4715859" y="2865693"/>
                <a:ext cx="72167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dirty="0"/>
                  <a:t>Float</a:t>
                </a:r>
              </a:p>
              <a:p>
                <a:r>
                  <a:rPr lang="en-US" sz="1600" dirty="0"/>
                  <a:t>Casing</a:t>
                </a:r>
              </a:p>
            </p:txBody>
          </p:sp>
          <p:cxnSp>
            <p:nvCxnSpPr>
              <p:cNvPr id="57" name="Straight Connector 56">
                <a:extLst>
                  <a:ext uri="{FF2B5EF4-FFF2-40B4-BE49-F238E27FC236}">
                    <a16:creationId xmlns:a16="http://schemas.microsoft.com/office/drawing/2014/main" id="{2A4121ED-B794-4D16-840F-A39B8B869F0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237201" y="2738909"/>
                <a:ext cx="376829" cy="379433"/>
              </a:xfrm>
              <a:prstGeom prst="line">
                <a:avLst/>
              </a:prstGeom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  <p:pic>
          <p:nvPicPr>
            <p:cNvPr id="31" name="Picture 30" descr="A close up of a device&#10;&#10;Description automatically generated">
              <a:extLst>
                <a:ext uri="{FF2B5EF4-FFF2-40B4-BE49-F238E27FC236}">
                  <a16:creationId xmlns:a16="http://schemas.microsoft.com/office/drawing/2014/main" id="{99210EEE-ECE1-4604-B583-8C5716A92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464295"/>
              <a:ext cx="4357678" cy="6282554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ED4C435-0545-4D0C-9794-FF35CC9F620D}"/>
                </a:ext>
              </a:extLst>
            </p:cNvPr>
            <p:cNvSpPr/>
            <p:nvPr/>
          </p:nvSpPr>
          <p:spPr>
            <a:xfrm>
              <a:off x="1590086" y="2863995"/>
              <a:ext cx="719017" cy="254347"/>
            </a:xfrm>
            <a:prstGeom prst="rect">
              <a:avLst/>
            </a:prstGeom>
            <a:ln w="28575">
              <a:solidFill>
                <a:srgbClr val="00B050">
                  <a:alpha val="50196"/>
                </a:srgbClr>
              </a:solidFill>
              <a:prstDash val="sysDash"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70" name="Straight Arrow Connector 69">
              <a:extLst>
                <a:ext uri="{FF2B5EF4-FFF2-40B4-BE49-F238E27FC236}">
                  <a16:creationId xmlns:a16="http://schemas.microsoft.com/office/drawing/2014/main" id="{92A97E0C-96C8-4929-AAFC-BAAF42B3CB35}"/>
                </a:ext>
              </a:extLst>
            </p:cNvPr>
            <p:cNvCxnSpPr>
              <a:cxnSpLocks/>
              <a:stCxn id="13" idx="2"/>
              <a:endCxn id="14" idx="3"/>
            </p:cNvCxnSpPr>
            <p:nvPr/>
          </p:nvCxnSpPr>
          <p:spPr>
            <a:xfrm flipH="1">
              <a:off x="2309103" y="2131350"/>
              <a:ext cx="2987147" cy="859819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5C44F0B-6086-4E27-994E-8899279CB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16039" y="3475569"/>
              <a:ext cx="5200650" cy="3205163"/>
            </a:xfrm>
            <a:prstGeom prst="rect">
              <a:avLst/>
            </a:prstGeom>
          </p:spPr>
        </p:pic>
        <p:pic>
          <p:nvPicPr>
            <p:cNvPr id="121" name="Picture 120">
              <a:extLst>
                <a:ext uri="{FF2B5EF4-FFF2-40B4-BE49-F238E27FC236}">
                  <a16:creationId xmlns:a16="http://schemas.microsoft.com/office/drawing/2014/main" id="{6EA3CDEC-5CD7-4B70-ADED-7D5040D95147}"/>
                </a:ext>
              </a:extLst>
            </p:cNvPr>
            <p:cNvPicPr/>
            <p:nvPr/>
          </p:nvPicPr>
          <p:blipFill rotWithShape="1">
            <a:blip r:embed="rId6"/>
            <a:srcRect l="48717" t="4209" r="2404" b="5297"/>
            <a:stretch/>
          </p:blipFill>
          <p:spPr bwMode="auto">
            <a:xfrm>
              <a:off x="8563711" y="864537"/>
              <a:ext cx="2905125" cy="1638300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cxnSp>
          <p:nvCxnSpPr>
            <p:cNvPr id="122" name="Straight Arrow Connector 121">
              <a:extLst>
                <a:ext uri="{FF2B5EF4-FFF2-40B4-BE49-F238E27FC236}">
                  <a16:creationId xmlns:a16="http://schemas.microsoft.com/office/drawing/2014/main" id="{9F3EBCEC-05E3-4071-BE27-8575B0448795}"/>
                </a:ext>
              </a:extLst>
            </p:cNvPr>
            <p:cNvCxnSpPr>
              <a:cxnSpLocks/>
              <a:stCxn id="121" idx="1"/>
            </p:cNvCxnSpPr>
            <p:nvPr/>
          </p:nvCxnSpPr>
          <p:spPr>
            <a:xfrm flipH="1">
              <a:off x="6865189" y="1683687"/>
              <a:ext cx="1698522" cy="295291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091E1CB-3E29-4E8B-B3C0-CB40CC086912}"/>
              </a:ext>
            </a:extLst>
          </p:cNvPr>
          <p:cNvSpPr txBox="1"/>
          <p:nvPr/>
        </p:nvSpPr>
        <p:spPr>
          <a:xfrm>
            <a:off x="652510" y="272923"/>
            <a:ext cx="97906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B56FD"/>
                </a:solidFill>
              </a:rPr>
              <a:t>Sea</a:t>
            </a:r>
            <a:r>
              <a:rPr lang="en-US" sz="3200" dirty="0"/>
              <a:t>NRG</a:t>
            </a:r>
            <a:r>
              <a:rPr lang="en-US" sz="2400" dirty="0"/>
              <a:t> - Tapping into Ocean Thermal Energy to power Observing Systems</a:t>
            </a:r>
          </a:p>
        </p:txBody>
      </p:sp>
    </p:spTree>
    <p:extLst>
      <p:ext uri="{BB962C8B-B14F-4D97-AF65-F5344CB8AC3E}">
        <p14:creationId xmlns:p14="http://schemas.microsoft.com/office/powerpoint/2010/main" val="4103334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8568</TotalTime>
  <Words>23</Words>
  <Application>Microsoft Office PowerPoint</Application>
  <PresentationFormat>Widescreen</PresentationFormat>
  <Paragraphs>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 Beyene</dc:creator>
  <cp:lastModifiedBy>Sam Beyene</cp:lastModifiedBy>
  <cp:revision>25</cp:revision>
  <dcterms:created xsi:type="dcterms:W3CDTF">2020-01-24T19:13:31Z</dcterms:created>
  <dcterms:modified xsi:type="dcterms:W3CDTF">2020-02-03T23:09:50Z</dcterms:modified>
</cp:coreProperties>
</file>