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75C5"/>
    <a:srgbClr val="E4F5FD"/>
    <a:srgbClr val="BACCE9"/>
    <a:srgbClr val="C0CFEB"/>
    <a:srgbClr val="2F5395"/>
    <a:srgbClr val="828FC9"/>
    <a:srgbClr val="0000CC"/>
    <a:srgbClr val="0000FF"/>
    <a:srgbClr val="7D9DD6"/>
    <a:srgbClr val="BACB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94" autoAdjust="0"/>
    <p:restoredTop sz="96224" autoAdjust="0"/>
  </p:normalViewPr>
  <p:slideViewPr>
    <p:cSldViewPr snapToGrid="0">
      <p:cViewPr varScale="1">
        <p:scale>
          <a:sx n="106" d="100"/>
          <a:sy n="106" d="100"/>
        </p:scale>
        <p:origin x="4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26123-1415-4412-8BEB-E4D3EDA9B03E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FC49DE-5175-41C0-AEFC-E0C065004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1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FC49DE-5175-41C0-AEFC-E0C0650048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1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E0768-F539-4C95-B0FE-C23215B56B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E574C4-009A-4BD0-A504-A931D84BA0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7FCCD-B5B9-40DA-9711-63F5D94A9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9FA1A-90B9-4E47-881B-EB886EB6E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2845A-8CC6-4F53-BE7F-4D2490EA9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745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AA7CE-8A9F-406C-9423-9B38FEC07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2DC9C-A88E-49E0-8C20-1F057F542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E28D0E-ECEC-4883-AD35-8CB73831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A5909-D0DA-480C-B3EF-8F193C29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66EB5-E25E-4A1F-AA92-6456590C2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7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73F65-EBD5-46BB-9F34-DA8159DEE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344C58-6E0C-44E2-A83A-BE38D83C0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DD84FF-8A6B-4D56-B461-D50D55E5C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29E93-48DC-455F-BCE5-6B6B64482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099D53-F4EF-4BED-A88B-B9C607EBF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479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DE1B5-DD9B-4C63-99CC-CA6235999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EA38B-F43E-4653-964C-3EFAF082D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980E3-A0A1-43FE-ACB2-858273E39A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2C1E7B-5858-48D5-B42F-650011A5D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4B408B-E827-4BC6-9D2E-B6864AB40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6835B-B643-4A7C-8F37-E4DA0012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484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86DC4-822A-4D41-9170-38DF80ECF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ECCC2B-F7FA-4BB8-BE1B-39556262D3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62CEA4-3E78-459C-AC96-E26C647C2B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9F7304-158B-4CBB-B13A-71B4829146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37559E-9C36-4D1D-90F1-34CE419F8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EFECB8-00FA-42B3-B822-EF8E9CA73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D5A557-7E68-4AA0-B9EC-D07584A3E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BF1407-715A-4A96-8846-81F7D117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580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3FF8-2F04-46E8-BB63-18D191C46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0731DF-6BAE-41D9-A3DE-D04DEB652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8FD18-E265-4A7A-B901-78589BF3D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5594AC-A2AB-4DED-B405-1AE402E1B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714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94E27B-39B8-4C57-8B0B-131C4C910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016F62-CB93-476B-94C8-5667FA613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827618-EB4C-4A88-A033-48CE5FE08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00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9B0FF-0BAB-4DDE-8631-A199502F4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BB809-0740-4FE6-830A-5E489015D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D6B053-F8F0-4807-BC40-0FA06CECA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EB5C4A-BF9A-4CCC-B7DD-E49C4D6C5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64612B-C53E-4B71-92A9-B764E8210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2080AD-F560-480F-883F-3C468160B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48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DBF86-F437-40D6-83E9-B16456B53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733AAE-A42F-4443-9731-CF7DA369F0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796014-43E2-488C-877B-2A0D3D673E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F30951-29D9-4136-A0CE-FD384B839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E8CD16-D859-4782-9813-2B6F0546E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DC922-D57F-451C-9BBE-892C08C7F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368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40DC2-2D39-4A8A-9FA9-2BB5E0F4E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FB1AE2-92AD-4F2D-A0F3-1DCEDE50B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522DCB-165E-4161-AA58-FCD1624F1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6F8DC-2411-45AD-A9EE-F20B51A80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9A95-6D5D-452C-84D1-B046BDDF8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51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5EE9F6-E0BB-4325-A72F-9146F7A25B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93FDBA-9796-4D5A-9778-0AAE3707DD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1598D-D0AE-49D7-9976-00960C94C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60760-3738-439D-BD46-B20E65CFE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5C1AC-052A-408C-9865-C65F49FF2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338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632F7F-25BA-4FD2-B152-8DBFBB64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67DB7-A267-4414-B4E4-43F8B3A3B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F4FAE-0B46-4856-9854-25CAA4E40E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A2246-8B3C-4AFF-81D6-BEC4EE972A9F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34C56-5090-4B51-9823-2E51030F43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E348C-11C7-4340-B1E3-7651A708F9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8A6DF-6E1C-402D-8FD2-8FDDCADA9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36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B4040F6-46AA-488F-9404-98835E16D5D3}"/>
              </a:ext>
            </a:extLst>
          </p:cNvPr>
          <p:cNvGrpSpPr/>
          <p:nvPr/>
        </p:nvGrpSpPr>
        <p:grpSpPr>
          <a:xfrm>
            <a:off x="-61360" y="-7341"/>
            <a:ext cx="12261002" cy="6885488"/>
            <a:chOff x="-61360" y="-7341"/>
            <a:chExt cx="12261002" cy="6885488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58554A1-2F0F-47A1-8486-9F3EC541CE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-608" t="12989" r="608" b="57401"/>
            <a:stretch/>
          </p:blipFill>
          <p:spPr>
            <a:xfrm>
              <a:off x="-61360" y="4847492"/>
              <a:ext cx="12261002" cy="2030655"/>
            </a:xfrm>
            <a:prstGeom prst="rect">
              <a:avLst/>
            </a:prstGeom>
          </p:spPr>
        </p:pic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9DDC7EA-2A0E-4249-A49C-931EFBCABC39}"/>
                </a:ext>
              </a:extLst>
            </p:cNvPr>
            <p:cNvSpPr/>
            <p:nvPr/>
          </p:nvSpPr>
          <p:spPr>
            <a:xfrm>
              <a:off x="24455" y="-7341"/>
              <a:ext cx="7655169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6600" b="1" dirty="0">
                  <a:solidFill>
                    <a:srgbClr val="2F5395"/>
                  </a:solidFill>
                  <a:latin typeface="Adobe Hebrew" panose="02040503050201020203" pitchFamily="18" charset="-79"/>
                  <a:cs typeface="Adobe Hebrew" panose="02040503050201020203" pitchFamily="18" charset="-79"/>
                </a:rPr>
                <a:t>SeaNet</a:t>
              </a:r>
            </a:p>
            <a:p>
              <a:pPr algn="ctr"/>
              <a:r>
                <a:rPr lang="en-US" sz="3200" dirty="0">
                  <a:latin typeface="Adobe Hebrew" panose="02040503050201020203" pitchFamily="18" charset="-79"/>
                  <a:cs typeface="Adobe Hebrew" panose="02040503050201020203" pitchFamily="18" charset="-79"/>
                </a:rPr>
                <a:t>Real-time Ocean Observation Telemetry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A08F121A-7670-48C5-8AC6-7078E6A84FC8}"/>
                </a:ext>
              </a:extLst>
            </p:cNvPr>
            <p:cNvGrpSpPr/>
            <p:nvPr/>
          </p:nvGrpSpPr>
          <p:grpSpPr>
            <a:xfrm>
              <a:off x="2135070" y="-5031"/>
              <a:ext cx="10064572" cy="6482940"/>
              <a:chOff x="2135070" y="-5031"/>
              <a:chExt cx="10064572" cy="6482940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ABB82667-A7F3-4347-9AFD-F0993F6D369F}"/>
                  </a:ext>
                </a:extLst>
              </p:cNvPr>
              <p:cNvGrpSpPr/>
              <p:nvPr/>
            </p:nvGrpSpPr>
            <p:grpSpPr>
              <a:xfrm>
                <a:off x="2135070" y="-5031"/>
                <a:ext cx="10064572" cy="6482940"/>
                <a:chOff x="546914" y="-1344515"/>
                <a:chExt cx="12732206" cy="7987587"/>
              </a:xfrm>
            </p:grpSpPr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CCAE9F71-66B3-4189-B13A-4D56EB3B04A5}"/>
                    </a:ext>
                  </a:extLst>
                </p:cNvPr>
                <p:cNvCxnSpPr>
                  <a:cxnSpLocks/>
                  <a:stCxn id="36" idx="6"/>
                  <a:endCxn id="37" idx="2"/>
                </p:cNvCxnSpPr>
                <p:nvPr/>
              </p:nvCxnSpPr>
              <p:spPr>
                <a:xfrm>
                  <a:off x="7228832" y="4080631"/>
                  <a:ext cx="2044476" cy="6696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1" name="Group 40">
                  <a:extLst>
                    <a:ext uri="{FF2B5EF4-FFF2-40B4-BE49-F238E27FC236}">
                      <a16:creationId xmlns:a16="http://schemas.microsoft.com/office/drawing/2014/main" id="{9C71D925-54D4-49A5-B0D2-8F639E28C1F9}"/>
                    </a:ext>
                  </a:extLst>
                </p:cNvPr>
                <p:cNvGrpSpPr/>
                <p:nvPr/>
              </p:nvGrpSpPr>
              <p:grpSpPr>
                <a:xfrm>
                  <a:off x="4845386" y="5672131"/>
                  <a:ext cx="1724480" cy="903163"/>
                  <a:chOff x="2458309" y="1389157"/>
                  <a:chExt cx="6643040" cy="3479163"/>
                </a:xfrm>
              </p:grpSpPr>
              <p:sp>
                <p:nvSpPr>
                  <p:cNvPr id="46" name="Flowchart: Delay 4">
                    <a:extLst>
                      <a:ext uri="{FF2B5EF4-FFF2-40B4-BE49-F238E27FC236}">
                        <a16:creationId xmlns:a16="http://schemas.microsoft.com/office/drawing/2014/main" id="{D6A68093-C165-4D0A-BDB1-F459BBDC62A0}"/>
                      </a:ext>
                    </a:extLst>
                  </p:cNvPr>
                  <p:cNvSpPr/>
                  <p:nvPr/>
                </p:nvSpPr>
                <p:spPr>
                  <a:xfrm rot="9645016">
                    <a:off x="2458309" y="4028131"/>
                    <a:ext cx="1825039" cy="840189"/>
                  </a:xfrm>
                  <a:custGeom>
                    <a:avLst/>
                    <a:gdLst>
                      <a:gd name="connsiteX0" fmla="*/ 0 w 847565"/>
                      <a:gd name="connsiteY0" fmla="*/ 0 h 830537"/>
                      <a:gd name="connsiteX1" fmla="*/ 423783 w 847565"/>
                      <a:gd name="connsiteY1" fmla="*/ 0 h 830537"/>
                      <a:gd name="connsiteX2" fmla="*/ 847566 w 847565"/>
                      <a:gd name="connsiteY2" fmla="*/ 415269 h 830537"/>
                      <a:gd name="connsiteX3" fmla="*/ 423783 w 847565"/>
                      <a:gd name="connsiteY3" fmla="*/ 830538 h 830537"/>
                      <a:gd name="connsiteX4" fmla="*/ 0 w 847565"/>
                      <a:gd name="connsiteY4" fmla="*/ 830537 h 830537"/>
                      <a:gd name="connsiteX5" fmla="*/ 0 w 847565"/>
                      <a:gd name="connsiteY5" fmla="*/ 0 h 830537"/>
                      <a:gd name="connsiteX0" fmla="*/ 0 w 988131"/>
                      <a:gd name="connsiteY0" fmla="*/ 0 h 830538"/>
                      <a:gd name="connsiteX1" fmla="*/ 423783 w 988131"/>
                      <a:gd name="connsiteY1" fmla="*/ 0 h 830538"/>
                      <a:gd name="connsiteX2" fmla="*/ 988131 w 988131"/>
                      <a:gd name="connsiteY2" fmla="*/ 370624 h 830538"/>
                      <a:gd name="connsiteX3" fmla="*/ 423783 w 988131"/>
                      <a:gd name="connsiteY3" fmla="*/ 830538 h 830538"/>
                      <a:gd name="connsiteX4" fmla="*/ 0 w 988131"/>
                      <a:gd name="connsiteY4" fmla="*/ 830537 h 830538"/>
                      <a:gd name="connsiteX5" fmla="*/ 0 w 988131"/>
                      <a:gd name="connsiteY5" fmla="*/ 0 h 8305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988131" h="830538">
                        <a:moveTo>
                          <a:pt x="0" y="0"/>
                        </a:moveTo>
                        <a:lnTo>
                          <a:pt x="423783" y="0"/>
                        </a:lnTo>
                        <a:cubicBezTo>
                          <a:pt x="657832" y="0"/>
                          <a:pt x="988131" y="141277"/>
                          <a:pt x="988131" y="370624"/>
                        </a:cubicBezTo>
                        <a:cubicBezTo>
                          <a:pt x="988131" y="599971"/>
                          <a:pt x="657832" y="830538"/>
                          <a:pt x="423783" y="830538"/>
                        </a:cubicBezTo>
                        <a:lnTo>
                          <a:pt x="0" y="83053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48" name="Rectangle 47">
                    <a:extLst>
                      <a:ext uri="{FF2B5EF4-FFF2-40B4-BE49-F238E27FC236}">
                        <a16:creationId xmlns:a16="http://schemas.microsoft.com/office/drawing/2014/main" id="{B3D39505-C6F5-4877-AE8A-F0F99CC236F4}"/>
                      </a:ext>
                    </a:extLst>
                  </p:cNvPr>
                  <p:cNvSpPr/>
                  <p:nvPr/>
                </p:nvSpPr>
                <p:spPr>
                  <a:xfrm rot="20346435">
                    <a:off x="3283133" y="3128568"/>
                    <a:ext cx="4870890" cy="856889"/>
                  </a:xfrm>
                  <a:prstGeom prst="rect">
                    <a:avLst/>
                  </a:pr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0" name="Parallelogram 49">
                    <a:extLst>
                      <a:ext uri="{FF2B5EF4-FFF2-40B4-BE49-F238E27FC236}">
                        <a16:creationId xmlns:a16="http://schemas.microsoft.com/office/drawing/2014/main" id="{A35DBE6C-FBF8-4801-B44D-34BC31F6FB16}"/>
                      </a:ext>
                    </a:extLst>
                  </p:cNvPr>
                  <p:cNvSpPr/>
                  <p:nvPr/>
                </p:nvSpPr>
                <p:spPr>
                  <a:xfrm rot="944338">
                    <a:off x="6061417" y="3521332"/>
                    <a:ext cx="2729397" cy="289157"/>
                  </a:xfrm>
                  <a:prstGeom prst="parallelogram">
                    <a:avLst>
                      <a:gd name="adj" fmla="val 123133"/>
                    </a:avLst>
                  </a:pr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1" name="Parallelogram 50">
                    <a:extLst>
                      <a:ext uri="{FF2B5EF4-FFF2-40B4-BE49-F238E27FC236}">
                        <a16:creationId xmlns:a16="http://schemas.microsoft.com/office/drawing/2014/main" id="{9032ABC7-4BC9-44E0-A1FE-7CBAECCA8A7A}"/>
                      </a:ext>
                    </a:extLst>
                  </p:cNvPr>
                  <p:cNvSpPr/>
                  <p:nvPr/>
                </p:nvSpPr>
                <p:spPr>
                  <a:xfrm rot="17748162" flipH="1">
                    <a:off x="5683795" y="2601669"/>
                    <a:ext cx="1856217" cy="316520"/>
                  </a:xfrm>
                  <a:prstGeom prst="parallelogram">
                    <a:avLst>
                      <a:gd name="adj" fmla="val 123133"/>
                    </a:avLst>
                  </a:pr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2" name="Flowchart: Delay 9">
                    <a:extLst>
                      <a:ext uri="{FF2B5EF4-FFF2-40B4-BE49-F238E27FC236}">
                        <a16:creationId xmlns:a16="http://schemas.microsoft.com/office/drawing/2014/main" id="{468E8C6D-062B-43E7-804D-80AE56A7D262}"/>
                      </a:ext>
                    </a:extLst>
                  </p:cNvPr>
                  <p:cNvSpPr/>
                  <p:nvPr/>
                </p:nvSpPr>
                <p:spPr>
                  <a:xfrm rot="9620268" flipH="1">
                    <a:off x="7953450" y="2082177"/>
                    <a:ext cx="1147899" cy="830538"/>
                  </a:xfrm>
                  <a:custGeom>
                    <a:avLst/>
                    <a:gdLst>
                      <a:gd name="connsiteX0" fmla="*/ 0 w 847565"/>
                      <a:gd name="connsiteY0" fmla="*/ 0 h 830537"/>
                      <a:gd name="connsiteX1" fmla="*/ 423783 w 847565"/>
                      <a:gd name="connsiteY1" fmla="*/ 0 h 830537"/>
                      <a:gd name="connsiteX2" fmla="*/ 847566 w 847565"/>
                      <a:gd name="connsiteY2" fmla="*/ 415269 h 830537"/>
                      <a:gd name="connsiteX3" fmla="*/ 423783 w 847565"/>
                      <a:gd name="connsiteY3" fmla="*/ 830538 h 830537"/>
                      <a:gd name="connsiteX4" fmla="*/ 0 w 847565"/>
                      <a:gd name="connsiteY4" fmla="*/ 830537 h 830537"/>
                      <a:gd name="connsiteX5" fmla="*/ 0 w 847565"/>
                      <a:gd name="connsiteY5" fmla="*/ 0 h 830537"/>
                      <a:gd name="connsiteX0" fmla="*/ 0 w 1147899"/>
                      <a:gd name="connsiteY0" fmla="*/ 0 h 830538"/>
                      <a:gd name="connsiteX1" fmla="*/ 423783 w 1147899"/>
                      <a:gd name="connsiteY1" fmla="*/ 0 h 830538"/>
                      <a:gd name="connsiteX2" fmla="*/ 1147899 w 1147899"/>
                      <a:gd name="connsiteY2" fmla="*/ 462641 h 830538"/>
                      <a:gd name="connsiteX3" fmla="*/ 423783 w 1147899"/>
                      <a:gd name="connsiteY3" fmla="*/ 830538 h 830538"/>
                      <a:gd name="connsiteX4" fmla="*/ 0 w 1147899"/>
                      <a:gd name="connsiteY4" fmla="*/ 830537 h 830538"/>
                      <a:gd name="connsiteX5" fmla="*/ 0 w 1147899"/>
                      <a:gd name="connsiteY5" fmla="*/ 0 h 8305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147899" h="830538">
                        <a:moveTo>
                          <a:pt x="0" y="0"/>
                        </a:moveTo>
                        <a:lnTo>
                          <a:pt x="423783" y="0"/>
                        </a:lnTo>
                        <a:cubicBezTo>
                          <a:pt x="657832" y="0"/>
                          <a:pt x="1147899" y="233294"/>
                          <a:pt x="1147899" y="462641"/>
                        </a:cubicBezTo>
                        <a:cubicBezTo>
                          <a:pt x="1147899" y="691988"/>
                          <a:pt x="657832" y="830538"/>
                          <a:pt x="423783" y="830538"/>
                        </a:cubicBezTo>
                        <a:lnTo>
                          <a:pt x="0" y="830537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53" name="Trapezoid 52">
                    <a:extLst>
                      <a:ext uri="{FF2B5EF4-FFF2-40B4-BE49-F238E27FC236}">
                        <a16:creationId xmlns:a16="http://schemas.microsoft.com/office/drawing/2014/main" id="{3B5581F0-0ADE-49B9-8AA7-5581E638BAFA}"/>
                      </a:ext>
                    </a:extLst>
                  </p:cNvPr>
                  <p:cNvSpPr/>
                  <p:nvPr/>
                </p:nvSpPr>
                <p:spPr>
                  <a:xfrm rot="892658">
                    <a:off x="8801089" y="1389157"/>
                    <a:ext cx="263490" cy="895074"/>
                  </a:xfrm>
                  <a:prstGeom prst="trapezoid">
                    <a:avLst/>
                  </a:prstGeom>
                  <a:solidFill>
                    <a:schemeClr val="tx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pic>
              <p:nvPicPr>
                <p:cNvPr id="81" name="Picture 80" descr="A close up of a logo&#10;&#10;Description automatically generated">
                  <a:extLst>
                    <a:ext uri="{FF2B5EF4-FFF2-40B4-BE49-F238E27FC236}">
                      <a16:creationId xmlns:a16="http://schemas.microsoft.com/office/drawing/2014/main" id="{FD9DDFF1-079E-4AEB-A47D-568698DE54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1073" t="6722" r="10469" b="7611"/>
                <a:stretch/>
              </p:blipFill>
              <p:spPr>
                <a:xfrm flipH="1">
                  <a:off x="11096502" y="2282961"/>
                  <a:ext cx="2182618" cy="2383157"/>
                </a:xfrm>
                <a:prstGeom prst="rect">
                  <a:avLst/>
                </a:prstGeom>
              </p:spPr>
            </p:pic>
            <p:pic>
              <p:nvPicPr>
                <p:cNvPr id="16" name="Picture 15" descr="A close up of a logo&#10;&#10;Description automatically generated">
                  <a:extLst>
                    <a:ext uri="{FF2B5EF4-FFF2-40B4-BE49-F238E27FC236}">
                      <a16:creationId xmlns:a16="http://schemas.microsoft.com/office/drawing/2014/main" id="{16688692-E19E-41F4-AF5E-A8F31FF9C78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62685" y="858271"/>
                  <a:ext cx="2731280" cy="1147138"/>
                </a:xfrm>
                <a:prstGeom prst="rect">
                  <a:avLst/>
                </a:prstGeom>
              </p:spPr>
            </p:pic>
            <p:pic>
              <p:nvPicPr>
                <p:cNvPr id="19" name="Picture 18" descr="A picture containing drawing&#10;&#10;Description automatically generated">
                  <a:extLst>
                    <a:ext uri="{FF2B5EF4-FFF2-40B4-BE49-F238E27FC236}">
                      <a16:creationId xmlns:a16="http://schemas.microsoft.com/office/drawing/2014/main" id="{C66D02B5-0C23-46BC-B543-A8368CFDFA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45927"/>
                <a:stretch/>
              </p:blipFill>
              <p:spPr>
                <a:xfrm>
                  <a:off x="546914" y="3094613"/>
                  <a:ext cx="2881200" cy="1557934"/>
                </a:xfrm>
                <a:prstGeom prst="rect">
                  <a:avLst/>
                </a:prstGeom>
              </p:spPr>
            </p:pic>
            <p:pic>
              <p:nvPicPr>
                <p:cNvPr id="20" name="Picture 19" descr="A picture containing light&#10;&#10;Description automatically generated">
                  <a:extLst>
                    <a:ext uri="{FF2B5EF4-FFF2-40B4-BE49-F238E27FC236}">
                      <a16:creationId xmlns:a16="http://schemas.microsoft.com/office/drawing/2014/main" id="{10945974-D03F-4DF1-B75E-9EBA1250711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92882" y="2345887"/>
                  <a:ext cx="1242781" cy="570665"/>
                </a:xfrm>
                <a:prstGeom prst="rect">
                  <a:avLst/>
                </a:prstGeom>
              </p:spPr>
            </p:pic>
            <p:pic>
              <p:nvPicPr>
                <p:cNvPr id="32" name="Picture 31" descr="A close up of a logo&#10;&#10;Description automatically generated">
                  <a:extLst>
                    <a:ext uri="{FF2B5EF4-FFF2-40B4-BE49-F238E27FC236}">
                      <a16:creationId xmlns:a16="http://schemas.microsoft.com/office/drawing/2014/main" id="{5CCBAA0D-763C-4450-9B93-16AFF683AFC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948161" y="-1299980"/>
                  <a:ext cx="1297858" cy="1297857"/>
                </a:xfrm>
                <a:prstGeom prst="rect">
                  <a:avLst/>
                </a:prstGeom>
              </p:spPr>
            </p:pic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8FC5C775-0609-4985-BCF3-5A306198EC16}"/>
                    </a:ext>
                  </a:extLst>
                </p:cNvPr>
                <p:cNvSpPr/>
                <p:nvPr/>
              </p:nvSpPr>
              <p:spPr>
                <a:xfrm>
                  <a:off x="3156156" y="3875634"/>
                  <a:ext cx="124426" cy="124426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03428ECF-17CB-4138-A6B9-3348CD216A0E}"/>
                    </a:ext>
                  </a:extLst>
                </p:cNvPr>
                <p:cNvSpPr/>
                <p:nvPr/>
              </p:nvSpPr>
              <p:spPr>
                <a:xfrm>
                  <a:off x="4809408" y="1273927"/>
                  <a:ext cx="124425" cy="124425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solidFill>
                    <a:schemeClr val="bg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9B22B2F8-1811-4BCE-9CEF-2B1BBBBA3BA0}"/>
                    </a:ext>
                  </a:extLst>
                </p:cNvPr>
                <p:cNvSpPr/>
                <p:nvPr/>
              </p:nvSpPr>
              <p:spPr>
                <a:xfrm>
                  <a:off x="6151872" y="2708932"/>
                  <a:ext cx="124426" cy="124426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 dirty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4E5F0E78-4556-486F-839F-E7839AE2D6B6}"/>
                    </a:ext>
                  </a:extLst>
                </p:cNvPr>
                <p:cNvSpPr/>
                <p:nvPr/>
              </p:nvSpPr>
              <p:spPr>
                <a:xfrm>
                  <a:off x="7104407" y="4018418"/>
                  <a:ext cx="124425" cy="124425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7BAF22E0-CE9B-47A2-BEB2-4133F78017DF}"/>
                    </a:ext>
                  </a:extLst>
                </p:cNvPr>
                <p:cNvSpPr/>
                <p:nvPr/>
              </p:nvSpPr>
              <p:spPr>
                <a:xfrm>
                  <a:off x="9273308" y="4085379"/>
                  <a:ext cx="124425" cy="124425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D8DD6190-EA86-4CED-8B7A-1B9CE0D96B9E}"/>
                    </a:ext>
                  </a:extLst>
                </p:cNvPr>
                <p:cNvSpPr/>
                <p:nvPr/>
              </p:nvSpPr>
              <p:spPr>
                <a:xfrm>
                  <a:off x="12253010" y="-434682"/>
                  <a:ext cx="124425" cy="124425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8D3AC42F-34E7-44D3-88B9-F61B4BC699A4}"/>
                    </a:ext>
                  </a:extLst>
                </p:cNvPr>
                <p:cNvSpPr/>
                <p:nvPr/>
              </p:nvSpPr>
              <p:spPr>
                <a:xfrm>
                  <a:off x="5073100" y="6245232"/>
                  <a:ext cx="124426" cy="124426"/>
                </a:xfrm>
                <a:prstGeom prst="ellipse">
                  <a:avLst/>
                </a:prstGeom>
                <a:solidFill>
                  <a:srgbClr val="4472C4">
                    <a:alpha val="56078"/>
                  </a:srgbClr>
                </a:solidFill>
                <a:ln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B1D74C1F-DFC3-4C75-AD9D-C2CD9CC8F0B7}"/>
                    </a:ext>
                  </a:extLst>
                </p:cNvPr>
                <p:cNvCxnSpPr>
                  <a:cxnSpLocks/>
                  <a:stCxn id="40" idx="7"/>
                  <a:endCxn id="36" idx="3"/>
                </p:cNvCxnSpPr>
                <p:nvPr/>
              </p:nvCxnSpPr>
              <p:spPr>
                <a:xfrm flipV="1">
                  <a:off x="5179304" y="4124622"/>
                  <a:ext cx="1943325" cy="2138831"/>
                </a:xfrm>
                <a:prstGeom prst="line">
                  <a:avLst/>
                </a:prstGeom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1D2411DB-FCC5-41D2-A211-4A7EB88DC77B}"/>
                    </a:ext>
                  </a:extLst>
                </p:cNvPr>
                <p:cNvCxnSpPr>
                  <a:cxnSpLocks/>
                  <a:stCxn id="37" idx="5"/>
                  <a:endCxn id="38" idx="3"/>
                </p:cNvCxnSpPr>
                <p:nvPr/>
              </p:nvCxnSpPr>
              <p:spPr>
                <a:xfrm flipV="1">
                  <a:off x="9379511" y="3068592"/>
                  <a:ext cx="2388302" cy="11229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>
                  <a:extLst>
                    <a:ext uri="{FF2B5EF4-FFF2-40B4-BE49-F238E27FC236}">
                      <a16:creationId xmlns:a16="http://schemas.microsoft.com/office/drawing/2014/main" id="{98079D1D-F98E-4A4B-865C-BC91A0C90957}"/>
                    </a:ext>
                  </a:extLst>
                </p:cNvPr>
                <p:cNvCxnSpPr>
                  <a:cxnSpLocks/>
                  <a:stCxn id="35" idx="0"/>
                  <a:endCxn id="34" idx="5"/>
                </p:cNvCxnSpPr>
                <p:nvPr/>
              </p:nvCxnSpPr>
              <p:spPr>
                <a:xfrm flipH="1" flipV="1">
                  <a:off x="4915611" y="1380131"/>
                  <a:ext cx="1298473" cy="13288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3990F961-F898-41F1-AFA3-29A5E6D71D78}"/>
                    </a:ext>
                  </a:extLst>
                </p:cNvPr>
                <p:cNvCxnSpPr>
                  <a:cxnSpLocks/>
                  <a:stCxn id="34" idx="4"/>
                  <a:endCxn id="33" idx="7"/>
                </p:cNvCxnSpPr>
                <p:nvPr/>
              </p:nvCxnSpPr>
              <p:spPr>
                <a:xfrm flipH="1">
                  <a:off x="3262359" y="1398353"/>
                  <a:ext cx="1609261" cy="249550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20DEFCAB-6E79-46F4-98AC-7A2D42CAFF13}"/>
                    </a:ext>
                  </a:extLst>
                </p:cNvPr>
                <p:cNvCxnSpPr>
                  <a:cxnSpLocks/>
                  <a:stCxn id="33" idx="5"/>
                  <a:endCxn id="40" idx="1"/>
                </p:cNvCxnSpPr>
                <p:nvPr/>
              </p:nvCxnSpPr>
              <p:spPr>
                <a:xfrm>
                  <a:off x="3262360" y="3981838"/>
                  <a:ext cx="1828962" cy="2281616"/>
                </a:xfrm>
                <a:prstGeom prst="line">
                  <a:avLst/>
                </a:prstGeom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Connector 62">
                  <a:extLst>
                    <a:ext uri="{FF2B5EF4-FFF2-40B4-BE49-F238E27FC236}">
                      <a16:creationId xmlns:a16="http://schemas.microsoft.com/office/drawing/2014/main" id="{D86DBAC6-6B29-4092-B5AA-0451AB015C59}"/>
                    </a:ext>
                  </a:extLst>
                </p:cNvPr>
                <p:cNvCxnSpPr>
                  <a:cxnSpLocks/>
                  <a:stCxn id="35" idx="5"/>
                  <a:endCxn id="36" idx="1"/>
                </p:cNvCxnSpPr>
                <p:nvPr/>
              </p:nvCxnSpPr>
              <p:spPr>
                <a:xfrm>
                  <a:off x="6258076" y="2815136"/>
                  <a:ext cx="864553" cy="122150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0ED7D6CC-31E6-4E47-B05B-997E322701BF}"/>
                    </a:ext>
                  </a:extLst>
                </p:cNvPr>
                <p:cNvCxnSpPr>
                  <a:cxnSpLocks/>
                  <a:stCxn id="35" idx="3"/>
                  <a:endCxn id="33" idx="6"/>
                </p:cNvCxnSpPr>
                <p:nvPr/>
              </p:nvCxnSpPr>
              <p:spPr>
                <a:xfrm flipH="1">
                  <a:off x="3280582" y="2815137"/>
                  <a:ext cx="2889512" cy="112271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3FE000C4-10FD-44CA-9D31-B514D6775276}"/>
                    </a:ext>
                  </a:extLst>
                </p:cNvPr>
                <p:cNvCxnSpPr>
                  <a:cxnSpLocks/>
                  <a:stCxn id="33" idx="6"/>
                  <a:endCxn id="36" idx="2"/>
                </p:cNvCxnSpPr>
                <p:nvPr/>
              </p:nvCxnSpPr>
              <p:spPr>
                <a:xfrm>
                  <a:off x="3280581" y="3937847"/>
                  <a:ext cx="3823826" cy="14278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8" name="Group 87">
                  <a:extLst>
                    <a:ext uri="{FF2B5EF4-FFF2-40B4-BE49-F238E27FC236}">
                      <a16:creationId xmlns:a16="http://schemas.microsoft.com/office/drawing/2014/main" id="{45595178-B496-4AC9-9F3C-EA3E0F7DCD32}"/>
                    </a:ext>
                  </a:extLst>
                </p:cNvPr>
                <p:cNvGrpSpPr/>
                <p:nvPr/>
              </p:nvGrpSpPr>
              <p:grpSpPr>
                <a:xfrm>
                  <a:off x="9272227" y="4194342"/>
                  <a:ext cx="240482" cy="2448730"/>
                  <a:chOff x="1781299" y="1266108"/>
                  <a:chExt cx="362568" cy="2859072"/>
                </a:xfrm>
              </p:grpSpPr>
              <p:grpSp>
                <p:nvGrpSpPr>
                  <p:cNvPr id="89" name="Group 88">
                    <a:extLst>
                      <a:ext uri="{FF2B5EF4-FFF2-40B4-BE49-F238E27FC236}">
                        <a16:creationId xmlns:a16="http://schemas.microsoft.com/office/drawing/2014/main" id="{8D2FCF16-285C-448D-BB88-13B3964FF488}"/>
                      </a:ext>
                    </a:extLst>
                  </p:cNvPr>
                  <p:cNvGrpSpPr/>
                  <p:nvPr/>
                </p:nvGrpSpPr>
                <p:grpSpPr>
                  <a:xfrm>
                    <a:off x="1781299" y="1513734"/>
                    <a:ext cx="362568" cy="2611446"/>
                    <a:chOff x="1781299" y="1513734"/>
                    <a:chExt cx="362568" cy="2611446"/>
                  </a:xfrm>
                </p:grpSpPr>
                <p:sp>
                  <p:nvSpPr>
                    <p:cNvPr id="93" name="Flowchart: Delay 92">
                      <a:extLst>
                        <a:ext uri="{FF2B5EF4-FFF2-40B4-BE49-F238E27FC236}">
                          <a16:creationId xmlns:a16="http://schemas.microsoft.com/office/drawing/2014/main" id="{2CF16E1E-D45A-4DDD-8919-5E20C0A28D7A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1769423" y="1531176"/>
                      <a:ext cx="391886" cy="357001"/>
                    </a:xfrm>
                    <a:prstGeom prst="flowChartDelay">
                      <a:avLst/>
                    </a:prstGeom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4" name="Flowchart: Delay 93">
                      <a:extLst>
                        <a:ext uri="{FF2B5EF4-FFF2-40B4-BE49-F238E27FC236}">
                          <a16:creationId xmlns:a16="http://schemas.microsoft.com/office/drawing/2014/main" id="{C8707430-4D0F-4E7E-B5B9-A96A36935121}"/>
                        </a:ext>
                      </a:extLst>
                    </p:cNvPr>
                    <p:cNvSpPr/>
                    <p:nvPr/>
                  </p:nvSpPr>
                  <p:spPr>
                    <a:xfrm rot="5400000" flipV="1">
                      <a:off x="1763857" y="3750736"/>
                      <a:ext cx="391886" cy="357002"/>
                    </a:xfrm>
                    <a:prstGeom prst="flowChartDelay">
                      <a:avLst/>
                    </a:prstGeom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5" name="Rectangle 94">
                      <a:extLst>
                        <a:ext uri="{FF2B5EF4-FFF2-40B4-BE49-F238E27FC236}">
                          <a16:creationId xmlns:a16="http://schemas.microsoft.com/office/drawing/2014/main" id="{0ECB11FE-E348-44BB-9782-606A3AE35E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86865" y="1929370"/>
                      <a:ext cx="357002" cy="1768298"/>
                    </a:xfrm>
                    <a:prstGeom prst="rect">
                      <a:avLst/>
                    </a:prstGeom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3E7D52E8-74D5-4DAD-BE1C-4ED8028BD8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876299" y="1270662"/>
                    <a:ext cx="5567" cy="3558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A34A2296-1D52-462E-9ABE-96A3772740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04949" y="1423062"/>
                    <a:ext cx="5567" cy="3558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5B14E2DC-3021-4307-BFEE-2F5392EC04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92262" y="1266108"/>
                    <a:ext cx="5565" cy="355889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24" name="Straight Connector 123">
                  <a:extLst>
                    <a:ext uri="{FF2B5EF4-FFF2-40B4-BE49-F238E27FC236}">
                      <a16:creationId xmlns:a16="http://schemas.microsoft.com/office/drawing/2014/main" id="{213098D5-3F0F-4D14-8B26-D5654B5D87E9}"/>
                    </a:ext>
                  </a:extLst>
                </p:cNvPr>
                <p:cNvCxnSpPr>
                  <a:cxnSpLocks/>
                  <a:stCxn id="36" idx="6"/>
                  <a:endCxn id="38" idx="2"/>
                </p:cNvCxnSpPr>
                <p:nvPr/>
              </p:nvCxnSpPr>
              <p:spPr>
                <a:xfrm flipV="1">
                  <a:off x="7228832" y="3024601"/>
                  <a:ext cx="4520759" cy="105603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81400C73-19F0-457D-A5F3-5D63CFA6D599}"/>
                    </a:ext>
                  </a:extLst>
                </p:cNvPr>
                <p:cNvSpPr/>
                <p:nvPr/>
              </p:nvSpPr>
              <p:spPr>
                <a:xfrm>
                  <a:off x="11749591" y="2962388"/>
                  <a:ext cx="124425" cy="124425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b="1" dirty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" name="Freeform: Shape 1">
                  <a:extLst>
                    <a:ext uri="{FF2B5EF4-FFF2-40B4-BE49-F238E27FC236}">
                      <a16:creationId xmlns:a16="http://schemas.microsoft.com/office/drawing/2014/main" id="{1A24AFC3-E717-4C0B-8307-B10E93FE1AFD}"/>
                    </a:ext>
                  </a:extLst>
                </p:cNvPr>
                <p:cNvSpPr/>
                <p:nvPr/>
              </p:nvSpPr>
              <p:spPr>
                <a:xfrm>
                  <a:off x="4927917" y="-362174"/>
                  <a:ext cx="7325092" cy="1707811"/>
                </a:xfrm>
                <a:custGeom>
                  <a:avLst/>
                  <a:gdLst>
                    <a:gd name="connsiteX0" fmla="*/ 0 w 3313216"/>
                    <a:gd name="connsiteY0" fmla="*/ 1258784 h 1258784"/>
                    <a:gd name="connsiteX1" fmla="*/ 1531917 w 3313216"/>
                    <a:gd name="connsiteY1" fmla="*/ 558140 h 1258784"/>
                    <a:gd name="connsiteX2" fmla="*/ 1353787 w 3313216"/>
                    <a:gd name="connsiteY2" fmla="*/ 950025 h 1258784"/>
                    <a:gd name="connsiteX3" fmla="*/ 3313216 w 3313216"/>
                    <a:gd name="connsiteY3" fmla="*/ 0 h 12587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13216" h="1258784">
                      <a:moveTo>
                        <a:pt x="0" y="1258784"/>
                      </a:moveTo>
                      <a:lnTo>
                        <a:pt x="1531917" y="558140"/>
                      </a:lnTo>
                      <a:lnTo>
                        <a:pt x="1353787" y="950025"/>
                      </a:lnTo>
                      <a:lnTo>
                        <a:pt x="3313216" y="0"/>
                      </a:lnTo>
                    </a:path>
                  </a:pathLst>
                </a:custGeom>
                <a:noFill/>
                <a:ln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Freeform: Shape 42">
                  <a:extLst>
                    <a:ext uri="{FF2B5EF4-FFF2-40B4-BE49-F238E27FC236}">
                      <a16:creationId xmlns:a16="http://schemas.microsoft.com/office/drawing/2014/main" id="{17EA03CE-8879-46ED-92E5-7F96776BC3D7}"/>
                    </a:ext>
                  </a:extLst>
                </p:cNvPr>
                <p:cNvSpPr/>
                <p:nvPr/>
              </p:nvSpPr>
              <p:spPr>
                <a:xfrm rot="14324770" flipV="1">
                  <a:off x="10747691" y="279613"/>
                  <a:ext cx="2569426" cy="2117216"/>
                </a:xfrm>
                <a:custGeom>
                  <a:avLst/>
                  <a:gdLst>
                    <a:gd name="connsiteX0" fmla="*/ 0 w 3313216"/>
                    <a:gd name="connsiteY0" fmla="*/ 1258784 h 1258784"/>
                    <a:gd name="connsiteX1" fmla="*/ 1531917 w 3313216"/>
                    <a:gd name="connsiteY1" fmla="*/ 558140 h 1258784"/>
                    <a:gd name="connsiteX2" fmla="*/ 1353787 w 3313216"/>
                    <a:gd name="connsiteY2" fmla="*/ 950025 h 1258784"/>
                    <a:gd name="connsiteX3" fmla="*/ 3313216 w 3313216"/>
                    <a:gd name="connsiteY3" fmla="*/ 0 h 12587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13216" h="1258784">
                      <a:moveTo>
                        <a:pt x="0" y="1258784"/>
                      </a:moveTo>
                      <a:lnTo>
                        <a:pt x="1531917" y="558140"/>
                      </a:lnTo>
                      <a:lnTo>
                        <a:pt x="1353787" y="950025"/>
                      </a:lnTo>
                      <a:lnTo>
                        <a:pt x="3313216" y="0"/>
                      </a:lnTo>
                    </a:path>
                  </a:pathLst>
                </a:custGeom>
                <a:noFill/>
                <a:ln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4" name="Freeform: Shape 43">
                  <a:extLst>
                    <a:ext uri="{FF2B5EF4-FFF2-40B4-BE49-F238E27FC236}">
                      <a16:creationId xmlns:a16="http://schemas.microsoft.com/office/drawing/2014/main" id="{7FC86E53-EC84-417D-9A98-0A01B8F271E2}"/>
                    </a:ext>
                  </a:extLst>
                </p:cNvPr>
                <p:cNvSpPr/>
                <p:nvPr/>
              </p:nvSpPr>
              <p:spPr>
                <a:xfrm rot="18276358" flipV="1">
                  <a:off x="6468527" y="1031144"/>
                  <a:ext cx="6433245" cy="1681927"/>
                </a:xfrm>
                <a:custGeom>
                  <a:avLst/>
                  <a:gdLst>
                    <a:gd name="connsiteX0" fmla="*/ 0 w 3313216"/>
                    <a:gd name="connsiteY0" fmla="*/ 1258784 h 1258784"/>
                    <a:gd name="connsiteX1" fmla="*/ 1531917 w 3313216"/>
                    <a:gd name="connsiteY1" fmla="*/ 558140 h 1258784"/>
                    <a:gd name="connsiteX2" fmla="*/ 1353787 w 3313216"/>
                    <a:gd name="connsiteY2" fmla="*/ 950025 h 1258784"/>
                    <a:gd name="connsiteX3" fmla="*/ 3313216 w 3313216"/>
                    <a:gd name="connsiteY3" fmla="*/ 0 h 12587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13216" h="1258784">
                      <a:moveTo>
                        <a:pt x="0" y="1258784"/>
                      </a:moveTo>
                      <a:lnTo>
                        <a:pt x="1531917" y="558140"/>
                      </a:lnTo>
                      <a:lnTo>
                        <a:pt x="1353787" y="950025"/>
                      </a:lnTo>
                      <a:lnTo>
                        <a:pt x="3313216" y="0"/>
                      </a:lnTo>
                    </a:path>
                  </a:pathLst>
                </a:custGeom>
                <a:noFill/>
                <a:ln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Freeform: Shape 44">
                  <a:extLst>
                    <a:ext uri="{FF2B5EF4-FFF2-40B4-BE49-F238E27FC236}">
                      <a16:creationId xmlns:a16="http://schemas.microsoft.com/office/drawing/2014/main" id="{CE1B2572-283B-4E36-8062-CD31F372170D}"/>
                    </a:ext>
                  </a:extLst>
                </p:cNvPr>
                <p:cNvSpPr/>
                <p:nvPr/>
              </p:nvSpPr>
              <p:spPr>
                <a:xfrm rot="16200000" flipV="1">
                  <a:off x="8585142" y="456755"/>
                  <a:ext cx="4434879" cy="2900853"/>
                </a:xfrm>
                <a:custGeom>
                  <a:avLst/>
                  <a:gdLst>
                    <a:gd name="connsiteX0" fmla="*/ 0 w 3313216"/>
                    <a:gd name="connsiteY0" fmla="*/ 1258784 h 1258784"/>
                    <a:gd name="connsiteX1" fmla="*/ 1531917 w 3313216"/>
                    <a:gd name="connsiteY1" fmla="*/ 558140 h 1258784"/>
                    <a:gd name="connsiteX2" fmla="*/ 1353787 w 3313216"/>
                    <a:gd name="connsiteY2" fmla="*/ 950025 h 1258784"/>
                    <a:gd name="connsiteX3" fmla="*/ 3313216 w 3313216"/>
                    <a:gd name="connsiteY3" fmla="*/ 0 h 12587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313216" h="1258784">
                      <a:moveTo>
                        <a:pt x="0" y="1258784"/>
                      </a:moveTo>
                      <a:lnTo>
                        <a:pt x="1531917" y="558140"/>
                      </a:lnTo>
                      <a:lnTo>
                        <a:pt x="1353787" y="950025"/>
                      </a:lnTo>
                      <a:lnTo>
                        <a:pt x="3313216" y="0"/>
                      </a:lnTo>
                    </a:path>
                  </a:pathLst>
                </a:custGeom>
                <a:noFill/>
                <a:ln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ED0AAB59-178A-49D6-9D3C-1F135936C6B3}"/>
                    </a:ext>
                  </a:extLst>
                </p:cNvPr>
                <p:cNvGrpSpPr/>
                <p:nvPr/>
              </p:nvGrpSpPr>
              <p:grpSpPr>
                <a:xfrm>
                  <a:off x="6775855" y="3981837"/>
                  <a:ext cx="785208" cy="918322"/>
                  <a:chOff x="4624750" y="932254"/>
                  <a:chExt cx="2145323" cy="2927841"/>
                </a:xfrm>
              </p:grpSpPr>
              <p:grpSp>
                <p:nvGrpSpPr>
                  <p:cNvPr id="61" name="Group 60">
                    <a:extLst>
                      <a:ext uri="{FF2B5EF4-FFF2-40B4-BE49-F238E27FC236}">
                        <a16:creationId xmlns:a16="http://schemas.microsoft.com/office/drawing/2014/main" id="{2421B088-512D-4416-B04B-DD14EB30FC5F}"/>
                      </a:ext>
                    </a:extLst>
                  </p:cNvPr>
                  <p:cNvGrpSpPr/>
                  <p:nvPr/>
                </p:nvGrpSpPr>
                <p:grpSpPr>
                  <a:xfrm>
                    <a:off x="4923692" y="932254"/>
                    <a:ext cx="1547447" cy="2077509"/>
                    <a:chOff x="4923692" y="932254"/>
                    <a:chExt cx="1547447" cy="2077509"/>
                  </a:xfrm>
                </p:grpSpPr>
                <p:sp>
                  <p:nvSpPr>
                    <p:cNvPr id="64" name="Rectangle 63">
                      <a:extLst>
                        <a:ext uri="{FF2B5EF4-FFF2-40B4-BE49-F238E27FC236}">
                          <a16:creationId xmlns:a16="http://schemas.microsoft.com/office/drawing/2014/main" id="{40242E9C-406F-48BC-9782-AE969B3C42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93324" y="1591269"/>
                      <a:ext cx="1008186" cy="568159"/>
                    </a:xfrm>
                    <a:prstGeom prst="rect">
                      <a:avLst/>
                    </a:prstGeom>
                    <a:noFill/>
                    <a:ln w="571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65" name="Flowchart: Delay 64">
                      <a:extLst>
                        <a:ext uri="{FF2B5EF4-FFF2-40B4-BE49-F238E27FC236}">
                          <a16:creationId xmlns:a16="http://schemas.microsoft.com/office/drawing/2014/main" id="{84D8BB7F-04C8-4594-A56A-A8E3B993475A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5367910" y="977681"/>
                      <a:ext cx="659014" cy="568160"/>
                    </a:xfrm>
                    <a:prstGeom prst="flowChartDelay">
                      <a:avLst/>
                    </a:prstGeom>
                    <a:noFill/>
                    <a:ln w="5715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cxnSp>
                  <p:nvCxnSpPr>
                    <p:cNvPr id="66" name="Straight Connector 65">
                      <a:extLst>
                        <a:ext uri="{FF2B5EF4-FFF2-40B4-BE49-F238E27FC236}">
                          <a16:creationId xmlns:a16="http://schemas.microsoft.com/office/drawing/2014/main" id="{E1AB96B6-CBB3-4ED1-A1FA-800AADD3EC43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23692" y="2159432"/>
                      <a:ext cx="269632" cy="850331"/>
                    </a:xfrm>
                    <a:prstGeom prst="line">
                      <a:avLst/>
                    </a:prstGeom>
                    <a:ln w="5715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7" name="Straight Connector 66">
                      <a:extLst>
                        <a:ext uri="{FF2B5EF4-FFF2-40B4-BE49-F238E27FC236}">
                          <a16:creationId xmlns:a16="http://schemas.microsoft.com/office/drawing/2014/main" id="{EFC3F050-9371-4861-A8B3-05826F939C4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163407" y="2159432"/>
                      <a:ext cx="307732" cy="850331"/>
                    </a:xfrm>
                    <a:prstGeom prst="line">
                      <a:avLst/>
                    </a:prstGeom>
                    <a:ln w="5715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62" name="Flowchart: Delay 61">
                    <a:extLst>
                      <a:ext uri="{FF2B5EF4-FFF2-40B4-BE49-F238E27FC236}">
                        <a16:creationId xmlns:a16="http://schemas.microsoft.com/office/drawing/2014/main" id="{D652D8AD-C26C-4559-8CF5-2CD866158C49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5272244" y="2362266"/>
                    <a:ext cx="850335" cy="2145323"/>
                  </a:xfrm>
                  <a:prstGeom prst="flowChartDelay">
                    <a:avLst/>
                  </a:prstGeom>
                  <a:solidFill>
                    <a:schemeClr val="tx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A1022531-18B5-4982-B2BE-D55E579D530C}"/>
                  </a:ext>
                </a:extLst>
              </p:cNvPr>
              <p:cNvCxnSpPr>
                <a:cxnSpLocks/>
                <a:stCxn id="40" idx="6"/>
                <a:endCxn id="37" idx="3"/>
              </p:cNvCxnSpPr>
              <p:nvPr/>
            </p:nvCxnSpPr>
            <p:spPr>
              <a:xfrm flipV="1">
                <a:off x="5811292" y="4488215"/>
                <a:ext cx="3236234" cy="171729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F0E6353-850F-4A5F-968B-2399488FF947}"/>
                </a:ext>
              </a:extLst>
            </p:cNvPr>
            <p:cNvSpPr txBox="1"/>
            <p:nvPr/>
          </p:nvSpPr>
          <p:spPr>
            <a:xfrm>
              <a:off x="450914" y="1784368"/>
              <a:ext cx="2014782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000" dirty="0"/>
                <a:t>Mesh Network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000" dirty="0"/>
                <a:t>Self-powered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000" dirty="0"/>
                <a:t>Scalable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000" dirty="0"/>
                <a:t>Long Range</a:t>
              </a:r>
            </a:p>
            <a:p>
              <a:endParaRPr lang="en-US" dirty="0"/>
            </a:p>
          </p:txBody>
        </p:sp>
      </p:grpSp>
      <p:pic>
        <p:nvPicPr>
          <p:cNvPr id="58" name="Picture 57" descr="A picture containing light, clear, wire, green&#10;&#10;Description automatically generated">
            <a:extLst>
              <a:ext uri="{FF2B5EF4-FFF2-40B4-BE49-F238E27FC236}">
                <a16:creationId xmlns:a16="http://schemas.microsoft.com/office/drawing/2014/main" id="{AC5C3F64-E880-46DC-ADB9-090FC812652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868"/>
          <a:stretch/>
        </p:blipFill>
        <p:spPr>
          <a:xfrm>
            <a:off x="-13030" y="4846846"/>
            <a:ext cx="6171217" cy="2051556"/>
          </a:xfrm>
          <a:prstGeom prst="rect">
            <a:avLst/>
          </a:prstGeom>
        </p:spPr>
      </p:pic>
      <p:pic>
        <p:nvPicPr>
          <p:cNvPr id="68" name="Picture 67" descr="A picture containing light, clear, wire, green&#10;&#10;Description automatically generated">
            <a:extLst>
              <a:ext uri="{FF2B5EF4-FFF2-40B4-BE49-F238E27FC236}">
                <a16:creationId xmlns:a16="http://schemas.microsoft.com/office/drawing/2014/main" id="{B0AC1C34-E4FC-4D62-A34A-92451A5FC4E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3" r="67095"/>
          <a:stretch/>
        </p:blipFill>
        <p:spPr>
          <a:xfrm rot="5400000">
            <a:off x="8163586" y="2862346"/>
            <a:ext cx="2030657" cy="604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56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20164</TotalTime>
  <Words>12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Adobe Hebrew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Beyene</dc:creator>
  <cp:lastModifiedBy>Sam Beyene</cp:lastModifiedBy>
  <cp:revision>99</cp:revision>
  <dcterms:created xsi:type="dcterms:W3CDTF">2020-01-17T00:05:33Z</dcterms:created>
  <dcterms:modified xsi:type="dcterms:W3CDTF">2020-02-03T20:36:17Z</dcterms:modified>
</cp:coreProperties>
</file>