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1E88-E497-4173-AFF2-B4F5D63CB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DB7EA-2173-4A94-8172-6DC91658E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7EA90-55C8-4270-92E6-380C9F5E2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6C92C-ECB2-4C13-8AE0-4D150855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4F8FA-E738-4AF6-809E-4515742F1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0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D974-7B7F-42E0-959B-7BC4EFFDB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279E0-0A16-4AE6-9220-21B76C5DF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53A67-4818-497E-BE0A-EF35B481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C1AE6-B64B-4ED1-8E8B-2D584D18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05F32-D1F7-4D95-AA83-2938F2A3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8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4041C-FAC2-403A-B786-840D3292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37671-4609-43E1-B987-0B078A31F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0D603-8180-4BDF-9D9A-ACFABFA33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9A6C3-9CCB-4F2E-AEF6-00B59CE8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E585-E278-49FC-896D-0B0D2AF0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6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2039-BF92-4421-BDEB-00EF470B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599C6-CBA3-41FE-9A5F-1502D3B5E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E8519B-1687-45F6-A19D-60702D7B0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5B31E-1052-4C16-AB86-A313A96B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7DA4B-6C7A-4CC7-8AB0-4EE44D92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C2B75-C364-473E-9137-405679C5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74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0755F-BFF6-4B9B-A1E7-8DCBF603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4E538-8731-405F-8A3E-ACDD2D135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B9526-DB9D-4E95-8651-845C882BF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07B1A-28BF-45DD-805E-81E41D156A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B717-A2A2-4873-AFE1-E63D51BD1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A9F6A-BE95-4C23-B6C5-F640BDE89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011829-22F6-4DAA-9316-01FF85844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8D95E-6634-4FA4-8826-8F7BCE14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D68F7-4F5A-4534-8959-2726E298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5A29F-4C7A-4B1F-BAB1-33D271314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32AB1B-09F7-451C-BB1D-A588A2272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92A4E-D09C-417D-8A31-BD5C1D506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8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1926D-BD30-46B0-8BF0-C64EA0D3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6D5628-A7FE-4464-ABE3-AE4B1AD6F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146D9-C2BF-48B2-8B21-3DFE96A5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1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DAD33-852A-4E21-9B32-43307DA56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3BD96-CA7C-4BD1-BEE6-BDAA99E27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53EB5-B3EF-4AAD-A643-2331B8ADE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069F3-A01B-436E-83B2-AC7EB4D96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903C5-9A84-488E-8779-7F089010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0E8DE-C2E1-4DAB-98F3-71E48022E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4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DA78-58AA-4506-AB48-8938210F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EE3439-EF94-45BB-82DC-039E86FEB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920BC-A910-46A6-9B63-A80492A4C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E7A97-D011-4AB5-830C-A1675D8B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E4A20-277E-435C-83A1-28C65B74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BE83-32D0-44A2-A575-37DAB310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9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30B5-5B62-482D-8F93-6AE7FF10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9E570-8CD1-4FD3-B7E3-47A0BFB61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77164-A13E-44F4-B73E-92FD8C06B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4105B-3170-41D1-A534-4DC79740D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02F1B-DF94-46D1-8C24-F52F7CA31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1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846CE9-53B2-4FD4-A19D-858B31E90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4B8AB3-7050-4EB9-90F8-BF8882DEB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6DBB5-96BE-495E-B3B5-AFE04A2F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253A3-6BE5-41D6-8FF8-3F262A13B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D8629-2CB6-433D-BD87-2B411BEEC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5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E324E4-1D6D-4E5C-8906-0310A9099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FBFC5-526D-4FF6-A62F-7BA51DC93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624F1-66BE-41A0-B2F9-7AFFD992A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30F-BB56-4382-A5E5-E3897790F02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23428-D02C-43F8-9A13-BBFE4983B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AD032-459E-4E18-A6B8-C3493A09A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CDE22-3B8D-4823-98B8-A2F88AA6A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1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13" Type="http://schemas.openxmlformats.org/officeDocument/2006/relationships/hyperlink" Target="https://www.foreverpureplace.com/200-GPD-Seawater-Desalination-System-Watermaker-p/swro-200.htm" TargetMode="External"/><Relationship Id="rId3" Type="http://schemas.microsoft.com/office/2007/relationships/media" Target="../media/media2.mp4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video" Target="../media/media3.mp4"/><Relationship Id="rId11" Type="http://schemas.openxmlformats.org/officeDocument/2006/relationships/image" Target="../media/image4.png"/><Relationship Id="rId5" Type="http://schemas.microsoft.com/office/2007/relationships/media" Target="../media/media3.mp4"/><Relationship Id="rId1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video" Target="../media/media2.mp4"/><Relationship Id="rId9" Type="http://schemas.openxmlformats.org/officeDocument/2006/relationships/image" Target="../media/image2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11DD97-B500-4654-B580-F514664F3387}"/>
              </a:ext>
            </a:extLst>
          </p:cNvPr>
          <p:cNvSpPr/>
          <p:nvPr/>
        </p:nvSpPr>
        <p:spPr>
          <a:xfrm>
            <a:off x="2977035" y="66762"/>
            <a:ext cx="5968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Abadi" panose="020B0604020104020204" pitchFamily="34" charset="0"/>
              </a:rPr>
              <a:t>SurfWEC</a:t>
            </a:r>
            <a:r>
              <a:rPr lang="en-US" sz="2000" b="1" dirty="0">
                <a:latin typeface="Abadi" panose="020B0604020104020204" pitchFamily="34" charset="0"/>
              </a:rPr>
              <a:t> - Wave Energy Powered Desalination System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286FFC13-4F31-402B-A023-685E45034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86" y="496219"/>
            <a:ext cx="3629003" cy="15346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A608AF0-4466-4C1E-A43D-828054796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381" y="490301"/>
            <a:ext cx="2111121" cy="154649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20091001_40-SeahorsePower.avi">
            <a:hlinkClick r:id="" action="ppaction://media"/>
            <a:extLst>
              <a:ext uri="{FF2B5EF4-FFF2-40B4-BE49-F238E27FC236}">
                <a16:creationId xmlns:a16="http://schemas.microsoft.com/office/drawing/2014/main" id="{24034759-B1D4-44B1-A331-06D9A57C8C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6142338" y="2428283"/>
            <a:ext cx="5705476" cy="3299597"/>
          </a:xfrm>
          <a:prstGeom prst="rect">
            <a:avLst/>
          </a:prstGeom>
        </p:spPr>
      </p:pic>
      <p:pic>
        <p:nvPicPr>
          <p:cNvPr id="10" name="Desal Animation 1 June 21 2019">
            <a:hlinkClick r:id="" action="ppaction://media"/>
            <a:extLst>
              <a:ext uri="{FF2B5EF4-FFF2-40B4-BE49-F238E27FC236}">
                <a16:creationId xmlns:a16="http://schemas.microsoft.com/office/drawing/2014/main" id="{14F60BFE-018F-4A36-BC14-63F00B4A692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09443" y="4045809"/>
            <a:ext cx="2605733" cy="24267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45059F-5ECD-46D6-A578-B6123E8E3D67}"/>
              </a:ext>
            </a:extLst>
          </p:cNvPr>
          <p:cNvSpPr/>
          <p:nvPr/>
        </p:nvSpPr>
        <p:spPr>
          <a:xfrm>
            <a:off x="3239097" y="6334027"/>
            <a:ext cx="23825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dirty="0">
                <a:hlinkClick r:id="rId13"/>
              </a:rPr>
              <a:t>https://www.foreverpureplace.com/200-GPD-Seawater-Desalination-System-Watermaker-p/swro-200.htm</a:t>
            </a:r>
            <a:endParaRPr lang="en-US" sz="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CA5813-5595-47F4-A706-D1EC94362AE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195" t="3371" b="1904"/>
          <a:stretch/>
        </p:blipFill>
        <p:spPr>
          <a:xfrm>
            <a:off x="3002437" y="4036291"/>
            <a:ext cx="2806400" cy="1679160"/>
          </a:xfrm>
          <a:prstGeom prst="rect">
            <a:avLst/>
          </a:prstGeom>
        </p:spPr>
      </p:pic>
      <p:pic>
        <p:nvPicPr>
          <p:cNvPr id="14" name="Boat Animation June 24 2019">
            <a:hlinkClick r:id="" action="ppaction://media"/>
            <a:extLst>
              <a:ext uri="{FF2B5EF4-FFF2-40B4-BE49-F238E27FC236}">
                <a16:creationId xmlns:a16="http://schemas.microsoft.com/office/drawing/2014/main" id="{AF234CAB-9B3F-4BB2-A34D-5A2DA5865B5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96938" y="496219"/>
            <a:ext cx="5611899" cy="316122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A18F5D-21FB-4C04-B2AF-5363753C7DC3}"/>
              </a:ext>
            </a:extLst>
          </p:cNvPr>
          <p:cNvSpPr txBox="1"/>
          <p:nvPr/>
        </p:nvSpPr>
        <p:spPr>
          <a:xfrm>
            <a:off x="568336" y="6488668"/>
            <a:ext cx="174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Motion in Water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AE5CD3-D49A-49C7-BEBA-06895090C7C8}"/>
              </a:ext>
            </a:extLst>
          </p:cNvPr>
          <p:cNvSpPr txBox="1"/>
          <p:nvPr/>
        </p:nvSpPr>
        <p:spPr>
          <a:xfrm>
            <a:off x="6877571" y="2030879"/>
            <a:ext cx="226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Pressurized Housing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C0846-EFE3-40D5-9A7F-E3005F0A052D}"/>
              </a:ext>
            </a:extLst>
          </p:cNvPr>
          <p:cNvSpPr txBox="1"/>
          <p:nvPr/>
        </p:nvSpPr>
        <p:spPr>
          <a:xfrm>
            <a:off x="10571466" y="2030879"/>
            <a:ext cx="69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Buoy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E82E20-ACB7-47AA-AC39-D7B46601A606}"/>
              </a:ext>
            </a:extLst>
          </p:cNvPr>
          <p:cNvSpPr txBox="1"/>
          <p:nvPr/>
        </p:nvSpPr>
        <p:spPr>
          <a:xfrm>
            <a:off x="3102339" y="5715450"/>
            <a:ext cx="2656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badi" panose="020B0604020104020204" pitchFamily="34" charset="0"/>
              </a:rPr>
              <a:t>200 Gallons per day Desalination Station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F06D6B-C849-4C18-B07C-AE2E573B307A}"/>
              </a:ext>
            </a:extLst>
          </p:cNvPr>
          <p:cNvSpPr txBox="1"/>
          <p:nvPr/>
        </p:nvSpPr>
        <p:spPr>
          <a:xfrm>
            <a:off x="8009517" y="5727880"/>
            <a:ext cx="1928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Shoaling Feature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E12202-FCB8-4E0A-B077-06D9A89F0EEA}"/>
              </a:ext>
            </a:extLst>
          </p:cNvPr>
          <p:cNvSpPr txBox="1"/>
          <p:nvPr/>
        </p:nvSpPr>
        <p:spPr>
          <a:xfrm>
            <a:off x="1969605" y="3650818"/>
            <a:ext cx="226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badi" panose="020B0604020104020204" pitchFamily="34" charset="0"/>
              </a:rPr>
              <a:t>SurfWEC</a:t>
            </a:r>
            <a:r>
              <a:rPr lang="en-US" dirty="0">
                <a:latin typeface="Abadi" panose="020B0604020104020204" pitchFamily="34" charset="0"/>
              </a:rPr>
              <a:t> Deployment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583A08-55F0-4F16-8647-BC580638F609}"/>
              </a:ext>
            </a:extLst>
          </p:cNvPr>
          <p:cNvSpPr txBox="1"/>
          <p:nvPr/>
        </p:nvSpPr>
        <p:spPr>
          <a:xfrm>
            <a:off x="6181725" y="6097212"/>
            <a:ext cx="5881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Novel </a:t>
            </a:r>
            <a:r>
              <a:rPr lang="en-US" sz="1400" dirty="0" err="1"/>
              <a:t>SurfWEC</a:t>
            </a:r>
            <a:r>
              <a:rPr lang="en-US" sz="1400" dirty="0"/>
              <a:t> technology enables sufficient electricity production in mild to moderate waves to power a conventional 50-200 gallon per day desalination station by generating over 100 Watts of electricity</a:t>
            </a:r>
          </a:p>
        </p:txBody>
      </p:sp>
    </p:spTree>
    <p:extLst>
      <p:ext uri="{BB962C8B-B14F-4D97-AF65-F5344CB8AC3E}">
        <p14:creationId xmlns:p14="http://schemas.microsoft.com/office/powerpoint/2010/main" val="11512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9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10069</TotalTime>
  <Words>65</Words>
  <Application>Microsoft Office PowerPoint</Application>
  <PresentationFormat>Widescreen</PresentationFormat>
  <Paragraphs>9</Paragraphs>
  <Slides>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Karolina Kolodziej</dc:creator>
  <cp:lastModifiedBy>Michael Raftery</cp:lastModifiedBy>
  <cp:revision>7</cp:revision>
  <cp:lastPrinted>2019-07-01T19:34:01Z</cp:lastPrinted>
  <dcterms:created xsi:type="dcterms:W3CDTF">2019-06-24T19:19:59Z</dcterms:created>
  <dcterms:modified xsi:type="dcterms:W3CDTF">2019-07-01T19:34:11Z</dcterms:modified>
</cp:coreProperties>
</file>