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26456-8793-4F97-8FC4-397F0049C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83A2-1CBA-4508-B622-0F8538D7A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6C32B-F830-4987-ACCE-27289F78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1D85F-987C-40C0-B68D-6D680E58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01734-D823-4E5B-BBFF-E4C6255B7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0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6EE31-D9C6-4AFE-9ADC-553E2843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1E2DA-74F8-46B2-BFB1-39545B800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10725-5EA3-4364-8147-6857EAA64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48791-260F-4424-A459-46FE218C8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AAE8B-E6AA-401A-898C-0C800B46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9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A171-6F9E-4195-81FC-05FAB5FF8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14A38-5F4C-453B-86CF-20A2F47AE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43F5E-8B9F-4205-8215-27361F8CE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51DCB-1557-428B-825D-8AC2E0AE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90A83-01EA-4274-A914-D422C3577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4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2FF0-6502-4530-98E1-3B26E8279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42F3A-6C95-4618-B658-02207BF4B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0DD4A-AD77-463A-A688-2E8EDBE1E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810B5-3848-455C-B4DF-312EE3F05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28261-D67C-4C50-BCB9-40D347995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7398B-F963-4CEB-8E6B-1F76603B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2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679A-EFBB-4BF5-9B7B-763B5EEF1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869AF-E53E-4B9D-BE13-946F7AB2C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3E8AF-AFA0-4129-9DAB-AEC760649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C7829-5A7C-4B08-9C69-C6C299081E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1E820-3121-4BFB-B4AC-B40760A65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7EB39-EA6A-4F24-AE8E-92FF4B591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260811-CB2F-4B4F-8835-6C2C6DA94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9114A1-C5FE-4143-BED4-064186F8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8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19240-D497-481B-A9D1-0FB55F272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5D600-B75F-4C10-A547-30B0AC7E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E5A422-E92E-41BF-AA58-53D053EA9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AE98C-BF66-4B30-A3EF-74A963D0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3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6EA49B-7FE6-42B7-BDE2-D8A7FB79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04A489-69F5-4901-865A-AAE4D7C3F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BB63F-3A27-4420-A38A-FA1F37A3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5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5BC96-2C42-44B9-B9B9-A133B7B3B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F585D-AB86-418E-8667-22B8AE750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FBDAB-7AEB-457F-86EE-77AE49329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C454A-FD6D-4DE8-9F61-1A5305862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62493-BB94-45A4-AFD2-1D9583CA5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8D1D0-F453-4BCE-95B1-547B12F2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0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67C4C-8897-4510-B4E8-66C02E35C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94DA6D-0761-4897-B526-A3F208E31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25928-CD0E-4A2B-867E-571503722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13577-EFAC-4FDB-8E02-034CE775E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358C2-7BC7-431D-957E-EF4E104DD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8C7A3-1E0E-4466-82F4-C6F7E11E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0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0DAD-D1A9-475D-BE28-8BD3B01AF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FA009-8BDF-4525-BB2B-F45C0870B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545AE-3201-48FE-A189-B5D18CA71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5D72E-C39F-4E77-B433-CE9B54E0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786C5-594A-4AAE-A08B-AA3373A9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71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A211C3-CEE2-463A-A58D-9EA676E69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96E81-C270-471A-B575-1D285BAF7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74CB6-1B42-43DC-A9F3-BF4B072E0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8B16D-2171-4D6C-998A-F6FC9576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2FA72-CBE0-4CDC-B4DA-6D834E68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8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1D557B-042C-4307-9197-093D46A8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4C979-DB60-45AC-B85D-2F892D00B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FB554-48D5-4AE1-A63B-BAA36379F9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FA9BE-63AB-4B81-9990-838BB397FBA9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6422B-01FA-4663-A79A-C32690E3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37BC-D939-482F-A55A-161155C7F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8D87F-69FE-4CCC-9146-63C109195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2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98D5E6F-41E0-4B4E-A2D4-60C24069F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-1"/>
            <a:ext cx="23364133" cy="876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89551E-E988-445A-873D-E299E58824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392774"/>
              </p:ext>
            </p:extLst>
          </p:nvPr>
        </p:nvGraphicFramePr>
        <p:xfrm>
          <a:off x="-1" y="457200"/>
          <a:ext cx="11390017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esentation" r:id="rId3" imgW="6094318" imgH="3427559" progId="PowerPoint.Show.12">
                  <p:embed/>
                </p:oleObj>
              </mc:Choice>
              <mc:Fallback>
                <p:oleObj name="Presentation" r:id="rId3" imgW="6094318" imgH="3427559" progId="PowerPoint.Show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457200"/>
                        <a:ext cx="11390017" cy="6400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4614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Microsoft 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Saibhang Khalsa</dc:creator>
  <cp:lastModifiedBy>Saibhang Khalsa</cp:lastModifiedBy>
  <cp:revision>1</cp:revision>
  <dcterms:created xsi:type="dcterms:W3CDTF">2019-09-04T20:28:45Z</dcterms:created>
  <dcterms:modified xsi:type="dcterms:W3CDTF">2019-09-04T20:29:57Z</dcterms:modified>
</cp:coreProperties>
</file>