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5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3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76" autoAdjust="0"/>
    <p:restoredTop sz="94660"/>
  </p:normalViewPr>
  <p:slideViewPr>
    <p:cSldViewPr snapToGrid="0" snapToObjects="1">
      <p:cViewPr varScale="1">
        <p:scale>
          <a:sx n="134" d="100"/>
          <a:sy n="134" d="100"/>
        </p:scale>
        <p:origin x="-872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F01EF8-6A2A-004F-B8C4-F10A8DF090B0}" type="doc">
      <dgm:prSet loTypeId="urn:microsoft.com/office/officeart/2009/layout/CircleArrowProcess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0F3FAC9-F335-744A-B29E-93B1BCD292EF}">
      <dgm:prSet phldrT="[Text]"/>
      <dgm:spPr/>
      <dgm:t>
        <a:bodyPr/>
        <a:lstStyle/>
        <a:p>
          <a:r>
            <a:rPr lang="en-US" dirty="0" smtClean="0"/>
            <a:t>Problem</a:t>
          </a:r>
          <a:endParaRPr lang="en-US" dirty="0"/>
        </a:p>
      </dgm:t>
    </dgm:pt>
    <dgm:pt modelId="{300A5FC8-40DA-4043-B906-8CE1005249A4}" type="parTrans" cxnId="{2A4DCD4A-07A9-EE4B-BE90-E8A63213FC9F}">
      <dgm:prSet/>
      <dgm:spPr/>
      <dgm:t>
        <a:bodyPr/>
        <a:lstStyle/>
        <a:p>
          <a:endParaRPr lang="en-US"/>
        </a:p>
      </dgm:t>
    </dgm:pt>
    <dgm:pt modelId="{CBB36BE7-AF69-2342-8180-08958A0DCF84}" type="sibTrans" cxnId="{2A4DCD4A-07A9-EE4B-BE90-E8A63213FC9F}">
      <dgm:prSet/>
      <dgm:spPr/>
      <dgm:t>
        <a:bodyPr/>
        <a:lstStyle/>
        <a:p>
          <a:endParaRPr lang="en-US"/>
        </a:p>
      </dgm:t>
    </dgm:pt>
    <dgm:pt modelId="{D6122C31-E787-054A-B6BD-2C32E7D0ACF8}">
      <dgm:prSet phldrT="[Text]"/>
      <dgm:spPr/>
      <dgm:t>
        <a:bodyPr/>
        <a:lstStyle/>
        <a:p>
          <a:r>
            <a:rPr lang="en-US" dirty="0" smtClean="0"/>
            <a:t>Solution</a:t>
          </a:r>
          <a:endParaRPr lang="en-US" dirty="0"/>
        </a:p>
      </dgm:t>
    </dgm:pt>
    <dgm:pt modelId="{EC922948-05E0-C942-B760-E529C06C8714}" type="parTrans" cxnId="{F0CABCA6-7989-DB4C-AEC6-A0ECF0B62266}">
      <dgm:prSet/>
      <dgm:spPr/>
      <dgm:t>
        <a:bodyPr/>
        <a:lstStyle/>
        <a:p>
          <a:endParaRPr lang="en-US"/>
        </a:p>
      </dgm:t>
    </dgm:pt>
    <dgm:pt modelId="{85F339FB-5081-7A49-A29C-EE799774F713}" type="sibTrans" cxnId="{F0CABCA6-7989-DB4C-AEC6-A0ECF0B62266}">
      <dgm:prSet/>
      <dgm:spPr/>
      <dgm:t>
        <a:bodyPr/>
        <a:lstStyle/>
        <a:p>
          <a:endParaRPr lang="en-US"/>
        </a:p>
      </dgm:t>
    </dgm:pt>
    <dgm:pt modelId="{0CC19F18-F573-7548-99EE-42B2E1291956}">
      <dgm:prSet phldrT="[Text]"/>
      <dgm:spPr/>
      <dgm:t>
        <a:bodyPr/>
        <a:lstStyle/>
        <a:p>
          <a:r>
            <a:rPr lang="en-US" dirty="0" smtClean="0"/>
            <a:t>Team</a:t>
          </a:r>
          <a:endParaRPr lang="en-US" dirty="0"/>
        </a:p>
      </dgm:t>
    </dgm:pt>
    <dgm:pt modelId="{AC2865E9-0B87-CF4F-9B98-82867BC1788A}" type="parTrans" cxnId="{BBB5730B-F333-2846-97E1-3FCD54A2F35E}">
      <dgm:prSet/>
      <dgm:spPr/>
      <dgm:t>
        <a:bodyPr/>
        <a:lstStyle/>
        <a:p>
          <a:endParaRPr lang="en-US"/>
        </a:p>
      </dgm:t>
    </dgm:pt>
    <dgm:pt modelId="{40B1BFE3-35E5-C24F-A240-4AC91E375A18}" type="sibTrans" cxnId="{BBB5730B-F333-2846-97E1-3FCD54A2F35E}">
      <dgm:prSet/>
      <dgm:spPr/>
      <dgm:t>
        <a:bodyPr/>
        <a:lstStyle/>
        <a:p>
          <a:endParaRPr lang="en-US"/>
        </a:p>
      </dgm:t>
    </dgm:pt>
    <dgm:pt modelId="{CE6D3E1E-1945-B349-B631-2B74D06C5B84}">
      <dgm:prSet phldrT="[Text]"/>
      <dgm:spPr/>
      <dgm:t>
        <a:bodyPr/>
        <a:lstStyle/>
        <a:p>
          <a:r>
            <a:rPr lang="en-US" dirty="0" smtClean="0"/>
            <a:t>Plan</a:t>
          </a:r>
          <a:endParaRPr lang="en-US" dirty="0"/>
        </a:p>
      </dgm:t>
    </dgm:pt>
    <dgm:pt modelId="{8D215C58-AE98-3A4F-AC1B-0084189FF240}" type="parTrans" cxnId="{8FCE3D8E-29CD-FE46-9FA3-B9B5C3CCDDF1}">
      <dgm:prSet/>
      <dgm:spPr/>
      <dgm:t>
        <a:bodyPr/>
        <a:lstStyle/>
        <a:p>
          <a:endParaRPr lang="en-US"/>
        </a:p>
      </dgm:t>
    </dgm:pt>
    <dgm:pt modelId="{A2C886A2-E9F1-514C-908D-C8718589FC77}" type="sibTrans" cxnId="{8FCE3D8E-29CD-FE46-9FA3-B9B5C3CCDDF1}">
      <dgm:prSet/>
      <dgm:spPr/>
      <dgm:t>
        <a:bodyPr/>
        <a:lstStyle/>
        <a:p>
          <a:endParaRPr lang="en-US"/>
        </a:p>
      </dgm:t>
    </dgm:pt>
    <dgm:pt modelId="{4F835817-1C56-B947-A119-2F576013F0FB}" type="pres">
      <dgm:prSet presAssocID="{A2F01EF8-6A2A-004F-B8C4-F10A8DF090B0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C91C6DC-B3A5-3449-A91A-46C8923CF9BA}" type="pres">
      <dgm:prSet presAssocID="{50F3FAC9-F335-744A-B29E-93B1BCD292EF}" presName="Accent1" presStyleCnt="0"/>
      <dgm:spPr/>
    </dgm:pt>
    <dgm:pt modelId="{48AD89F5-7CB0-A34B-958C-A71ACB7F45B6}" type="pres">
      <dgm:prSet presAssocID="{50F3FAC9-F335-744A-B29E-93B1BCD292EF}" presName="Accent" presStyleLbl="node1" presStyleIdx="0" presStyleCnt="4"/>
      <dgm:spPr/>
    </dgm:pt>
    <dgm:pt modelId="{FB854602-E519-C847-AF39-4D4A5040F9C1}" type="pres">
      <dgm:prSet presAssocID="{50F3FAC9-F335-744A-B29E-93B1BCD292EF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94A3E9-171C-5248-9400-41017A02D13C}" type="pres">
      <dgm:prSet presAssocID="{D6122C31-E787-054A-B6BD-2C32E7D0ACF8}" presName="Accent2" presStyleCnt="0"/>
      <dgm:spPr/>
    </dgm:pt>
    <dgm:pt modelId="{480B01AE-22FF-144F-A43F-D083FA7A12B6}" type="pres">
      <dgm:prSet presAssocID="{D6122C31-E787-054A-B6BD-2C32E7D0ACF8}" presName="Accent" presStyleLbl="node1" presStyleIdx="1" presStyleCnt="4"/>
      <dgm:spPr/>
    </dgm:pt>
    <dgm:pt modelId="{EF5DB06A-34F0-9C41-9639-1F6A4C8984DE}" type="pres">
      <dgm:prSet presAssocID="{D6122C31-E787-054A-B6BD-2C32E7D0ACF8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463AD1-20BA-8F43-BD7A-FBB9FB93626B}" type="pres">
      <dgm:prSet presAssocID="{0CC19F18-F573-7548-99EE-42B2E1291956}" presName="Accent3" presStyleCnt="0"/>
      <dgm:spPr/>
    </dgm:pt>
    <dgm:pt modelId="{954C2D39-C342-0E41-8F1B-B5F733AC2A8F}" type="pres">
      <dgm:prSet presAssocID="{0CC19F18-F573-7548-99EE-42B2E1291956}" presName="Accent" presStyleLbl="node1" presStyleIdx="2" presStyleCnt="4"/>
      <dgm:spPr/>
    </dgm:pt>
    <dgm:pt modelId="{19DBA2AF-721E-9A43-8C9F-5BF917E217C1}" type="pres">
      <dgm:prSet presAssocID="{0CC19F18-F573-7548-99EE-42B2E1291956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BF04BF-0A04-F942-9D75-B7D4F68ECD99}" type="pres">
      <dgm:prSet presAssocID="{CE6D3E1E-1945-B349-B631-2B74D06C5B84}" presName="Accent4" presStyleCnt="0"/>
      <dgm:spPr/>
    </dgm:pt>
    <dgm:pt modelId="{A1B66815-910B-B74E-BC95-9D88559CE2BD}" type="pres">
      <dgm:prSet presAssocID="{CE6D3E1E-1945-B349-B631-2B74D06C5B84}" presName="Accent" presStyleLbl="node1" presStyleIdx="3" presStyleCnt="4"/>
      <dgm:spPr/>
    </dgm:pt>
    <dgm:pt modelId="{50A7433C-DC05-B047-9AB4-088B7775D73C}" type="pres">
      <dgm:prSet presAssocID="{CE6D3E1E-1945-B349-B631-2B74D06C5B84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62A668-B1E8-8A4A-BEC8-843AC2AAE24E}" type="presOf" srcId="{CE6D3E1E-1945-B349-B631-2B74D06C5B84}" destId="{50A7433C-DC05-B047-9AB4-088B7775D73C}" srcOrd="0" destOrd="0" presId="urn:microsoft.com/office/officeart/2009/layout/CircleArrowProcess"/>
    <dgm:cxn modelId="{2B8BF69B-85A5-EA42-B93F-4659187A8C24}" type="presOf" srcId="{0CC19F18-F573-7548-99EE-42B2E1291956}" destId="{19DBA2AF-721E-9A43-8C9F-5BF917E217C1}" srcOrd="0" destOrd="0" presId="urn:microsoft.com/office/officeart/2009/layout/CircleArrowProcess"/>
    <dgm:cxn modelId="{BBB5730B-F333-2846-97E1-3FCD54A2F35E}" srcId="{A2F01EF8-6A2A-004F-B8C4-F10A8DF090B0}" destId="{0CC19F18-F573-7548-99EE-42B2E1291956}" srcOrd="2" destOrd="0" parTransId="{AC2865E9-0B87-CF4F-9B98-82867BC1788A}" sibTransId="{40B1BFE3-35E5-C24F-A240-4AC91E375A18}"/>
    <dgm:cxn modelId="{2A4DCD4A-07A9-EE4B-BE90-E8A63213FC9F}" srcId="{A2F01EF8-6A2A-004F-B8C4-F10A8DF090B0}" destId="{50F3FAC9-F335-744A-B29E-93B1BCD292EF}" srcOrd="0" destOrd="0" parTransId="{300A5FC8-40DA-4043-B906-8CE1005249A4}" sibTransId="{CBB36BE7-AF69-2342-8180-08958A0DCF84}"/>
    <dgm:cxn modelId="{8FCE3D8E-29CD-FE46-9FA3-B9B5C3CCDDF1}" srcId="{A2F01EF8-6A2A-004F-B8C4-F10A8DF090B0}" destId="{CE6D3E1E-1945-B349-B631-2B74D06C5B84}" srcOrd="3" destOrd="0" parTransId="{8D215C58-AE98-3A4F-AC1B-0084189FF240}" sibTransId="{A2C886A2-E9F1-514C-908D-C8718589FC77}"/>
    <dgm:cxn modelId="{3B085486-965F-C349-B396-2468FA42860F}" type="presOf" srcId="{50F3FAC9-F335-744A-B29E-93B1BCD292EF}" destId="{FB854602-E519-C847-AF39-4D4A5040F9C1}" srcOrd="0" destOrd="0" presId="urn:microsoft.com/office/officeart/2009/layout/CircleArrowProcess"/>
    <dgm:cxn modelId="{A2FF3E39-2267-BE41-8A66-D14E88C5330A}" type="presOf" srcId="{A2F01EF8-6A2A-004F-B8C4-F10A8DF090B0}" destId="{4F835817-1C56-B947-A119-2F576013F0FB}" srcOrd="0" destOrd="0" presId="urn:microsoft.com/office/officeart/2009/layout/CircleArrowProcess"/>
    <dgm:cxn modelId="{EEBCD7E2-3869-704D-96A2-FEF9A3AB12D4}" type="presOf" srcId="{D6122C31-E787-054A-B6BD-2C32E7D0ACF8}" destId="{EF5DB06A-34F0-9C41-9639-1F6A4C8984DE}" srcOrd="0" destOrd="0" presId="urn:microsoft.com/office/officeart/2009/layout/CircleArrowProcess"/>
    <dgm:cxn modelId="{F0CABCA6-7989-DB4C-AEC6-A0ECF0B62266}" srcId="{A2F01EF8-6A2A-004F-B8C4-F10A8DF090B0}" destId="{D6122C31-E787-054A-B6BD-2C32E7D0ACF8}" srcOrd="1" destOrd="0" parTransId="{EC922948-05E0-C942-B760-E529C06C8714}" sibTransId="{85F339FB-5081-7A49-A29C-EE799774F713}"/>
    <dgm:cxn modelId="{4200B426-6E05-9943-AD92-EC3E878B883C}" type="presParOf" srcId="{4F835817-1C56-B947-A119-2F576013F0FB}" destId="{FC91C6DC-B3A5-3449-A91A-46C8923CF9BA}" srcOrd="0" destOrd="0" presId="urn:microsoft.com/office/officeart/2009/layout/CircleArrowProcess"/>
    <dgm:cxn modelId="{C050F4B5-D0A9-0244-BE24-EE59DE4809ED}" type="presParOf" srcId="{FC91C6DC-B3A5-3449-A91A-46C8923CF9BA}" destId="{48AD89F5-7CB0-A34B-958C-A71ACB7F45B6}" srcOrd="0" destOrd="0" presId="urn:microsoft.com/office/officeart/2009/layout/CircleArrowProcess"/>
    <dgm:cxn modelId="{1508E55B-A007-4943-AB64-CC39D0E35C93}" type="presParOf" srcId="{4F835817-1C56-B947-A119-2F576013F0FB}" destId="{FB854602-E519-C847-AF39-4D4A5040F9C1}" srcOrd="1" destOrd="0" presId="urn:microsoft.com/office/officeart/2009/layout/CircleArrowProcess"/>
    <dgm:cxn modelId="{A30F1AFA-AA39-7544-BBC9-387CE754A7E1}" type="presParOf" srcId="{4F835817-1C56-B947-A119-2F576013F0FB}" destId="{6194A3E9-171C-5248-9400-41017A02D13C}" srcOrd="2" destOrd="0" presId="urn:microsoft.com/office/officeart/2009/layout/CircleArrowProcess"/>
    <dgm:cxn modelId="{278387CB-07BF-FA47-882D-7EC1EE8CD46C}" type="presParOf" srcId="{6194A3E9-171C-5248-9400-41017A02D13C}" destId="{480B01AE-22FF-144F-A43F-D083FA7A12B6}" srcOrd="0" destOrd="0" presId="urn:microsoft.com/office/officeart/2009/layout/CircleArrowProcess"/>
    <dgm:cxn modelId="{1BCC7984-C51B-8849-82FB-A819AA71E156}" type="presParOf" srcId="{4F835817-1C56-B947-A119-2F576013F0FB}" destId="{EF5DB06A-34F0-9C41-9639-1F6A4C8984DE}" srcOrd="3" destOrd="0" presId="urn:microsoft.com/office/officeart/2009/layout/CircleArrowProcess"/>
    <dgm:cxn modelId="{C8CB5992-4827-A24C-936E-69E5B2683F58}" type="presParOf" srcId="{4F835817-1C56-B947-A119-2F576013F0FB}" destId="{42463AD1-20BA-8F43-BD7A-FBB9FB93626B}" srcOrd="4" destOrd="0" presId="urn:microsoft.com/office/officeart/2009/layout/CircleArrowProcess"/>
    <dgm:cxn modelId="{84A58322-1208-1D48-8F77-D2769C3484E2}" type="presParOf" srcId="{42463AD1-20BA-8F43-BD7A-FBB9FB93626B}" destId="{954C2D39-C342-0E41-8F1B-B5F733AC2A8F}" srcOrd="0" destOrd="0" presId="urn:microsoft.com/office/officeart/2009/layout/CircleArrowProcess"/>
    <dgm:cxn modelId="{F6DAE4CC-4988-CE4D-B46C-6F1501D00BBF}" type="presParOf" srcId="{4F835817-1C56-B947-A119-2F576013F0FB}" destId="{19DBA2AF-721E-9A43-8C9F-5BF917E217C1}" srcOrd="5" destOrd="0" presId="urn:microsoft.com/office/officeart/2009/layout/CircleArrowProcess"/>
    <dgm:cxn modelId="{41CEF820-F362-7F4F-B67D-5388732A0AF4}" type="presParOf" srcId="{4F835817-1C56-B947-A119-2F576013F0FB}" destId="{32BF04BF-0A04-F942-9D75-B7D4F68ECD99}" srcOrd="6" destOrd="0" presId="urn:microsoft.com/office/officeart/2009/layout/CircleArrowProcess"/>
    <dgm:cxn modelId="{CB7B824C-EF0C-4347-930E-BD05C4105D57}" type="presParOf" srcId="{32BF04BF-0A04-F942-9D75-B7D4F68ECD99}" destId="{A1B66815-910B-B74E-BC95-9D88559CE2BD}" srcOrd="0" destOrd="0" presId="urn:microsoft.com/office/officeart/2009/layout/CircleArrowProcess"/>
    <dgm:cxn modelId="{80DE50A7-23E2-D742-B702-E8B0D5B0CF95}" type="presParOf" srcId="{4F835817-1C56-B947-A119-2F576013F0FB}" destId="{50A7433C-DC05-B047-9AB4-088B7775D73C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9F53D0-ED10-C14C-B88E-726E346D50C1}" type="doc">
      <dgm:prSet loTypeId="urn:microsoft.com/office/officeart/2009/3/layout/IncreasingArrowsProcess" loCatId="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EBDA22B-30F9-E94F-8819-88A4BAB578B0}">
      <dgm:prSet phldrT="[Text]" custT="1"/>
      <dgm:spPr/>
      <dgm:t>
        <a:bodyPr/>
        <a:lstStyle/>
        <a:p>
          <a:r>
            <a:rPr lang="en-US" sz="1400" dirty="0" smtClean="0"/>
            <a:t>Partnerships &amp; Marketing</a:t>
          </a:r>
          <a:endParaRPr lang="en-US" sz="1400" dirty="0"/>
        </a:p>
      </dgm:t>
    </dgm:pt>
    <dgm:pt modelId="{CF09ADC5-0083-F743-B476-ACEE9E6253DE}" type="parTrans" cxnId="{49A0EED0-4278-DE43-BB0F-6E69D95ABD05}">
      <dgm:prSet/>
      <dgm:spPr/>
      <dgm:t>
        <a:bodyPr/>
        <a:lstStyle/>
        <a:p>
          <a:endParaRPr lang="en-US" sz="2000"/>
        </a:p>
      </dgm:t>
    </dgm:pt>
    <dgm:pt modelId="{D16A3DCD-8B30-2141-BB33-741592EF6E95}" type="sibTrans" cxnId="{49A0EED0-4278-DE43-BB0F-6E69D95ABD05}">
      <dgm:prSet/>
      <dgm:spPr/>
      <dgm:t>
        <a:bodyPr/>
        <a:lstStyle/>
        <a:p>
          <a:endParaRPr lang="en-US" sz="2000"/>
        </a:p>
      </dgm:t>
    </dgm:pt>
    <dgm:pt modelId="{94E1A027-5B87-1A48-90A3-6C3E1EB32B30}">
      <dgm:prSet phldrT="[Text]" custT="1"/>
      <dgm:spPr/>
      <dgm:t>
        <a:bodyPr/>
        <a:lstStyle/>
        <a:p>
          <a:r>
            <a:rPr lang="en-US" sz="1050" dirty="0" smtClean="0"/>
            <a:t>Today </a:t>
          </a:r>
          <a:r>
            <a:rPr lang="mr-IN" sz="1050" dirty="0" smtClean="0"/>
            <a:t>–</a:t>
          </a:r>
          <a:r>
            <a:rPr lang="en-US" sz="1050" dirty="0" smtClean="0"/>
            <a:t> Month 6</a:t>
          </a:r>
          <a:endParaRPr lang="en-US" sz="1050" dirty="0"/>
        </a:p>
      </dgm:t>
    </dgm:pt>
    <dgm:pt modelId="{FE3A1068-0F5B-174B-8363-FF59A5F830FF}" type="parTrans" cxnId="{5B76DF46-4759-7B4A-A698-B900BB9677F3}">
      <dgm:prSet/>
      <dgm:spPr/>
      <dgm:t>
        <a:bodyPr/>
        <a:lstStyle/>
        <a:p>
          <a:endParaRPr lang="en-US" sz="2000"/>
        </a:p>
      </dgm:t>
    </dgm:pt>
    <dgm:pt modelId="{C59C1A74-6C90-F048-AA8D-02E9444E3642}" type="sibTrans" cxnId="{5B76DF46-4759-7B4A-A698-B900BB9677F3}">
      <dgm:prSet/>
      <dgm:spPr/>
      <dgm:t>
        <a:bodyPr/>
        <a:lstStyle/>
        <a:p>
          <a:endParaRPr lang="en-US" sz="2000"/>
        </a:p>
      </dgm:t>
    </dgm:pt>
    <dgm:pt modelId="{0A631758-CA74-E244-9ED2-CEF80580FEFF}">
      <dgm:prSet phldrT="[Text]" custT="1"/>
      <dgm:spPr/>
      <dgm:t>
        <a:bodyPr/>
        <a:lstStyle/>
        <a:p>
          <a:r>
            <a:rPr lang="en-US" sz="1400" dirty="0" smtClean="0"/>
            <a:t>Design &amp; Customization</a:t>
          </a:r>
          <a:endParaRPr lang="en-US" sz="1400" dirty="0"/>
        </a:p>
      </dgm:t>
    </dgm:pt>
    <dgm:pt modelId="{C13FF15E-02BD-4145-AA38-74AFB760859A}" type="parTrans" cxnId="{BC6C1E71-8AC2-6141-BF42-BE254557DA9E}">
      <dgm:prSet/>
      <dgm:spPr/>
      <dgm:t>
        <a:bodyPr/>
        <a:lstStyle/>
        <a:p>
          <a:endParaRPr lang="en-US" sz="2000"/>
        </a:p>
      </dgm:t>
    </dgm:pt>
    <dgm:pt modelId="{0666C868-060D-2C48-A912-DC19CD2841A4}" type="sibTrans" cxnId="{BC6C1E71-8AC2-6141-BF42-BE254557DA9E}">
      <dgm:prSet/>
      <dgm:spPr/>
      <dgm:t>
        <a:bodyPr/>
        <a:lstStyle/>
        <a:p>
          <a:endParaRPr lang="en-US" sz="2000"/>
        </a:p>
      </dgm:t>
    </dgm:pt>
    <dgm:pt modelId="{3DCC7FF2-4238-8D44-A41A-50048E383826}">
      <dgm:prSet phldrT="[Text]" custT="1"/>
      <dgm:spPr/>
      <dgm:t>
        <a:bodyPr/>
        <a:lstStyle/>
        <a:p>
          <a:r>
            <a:rPr lang="en-US" sz="1050" dirty="0" smtClean="0"/>
            <a:t>Months 6 </a:t>
          </a:r>
          <a:r>
            <a:rPr lang="mr-IN" sz="1050" dirty="0" smtClean="0"/>
            <a:t>–</a:t>
          </a:r>
          <a:r>
            <a:rPr lang="en-US" sz="1050" dirty="0" smtClean="0"/>
            <a:t> 12</a:t>
          </a:r>
          <a:endParaRPr lang="en-US" sz="1050" dirty="0"/>
        </a:p>
      </dgm:t>
    </dgm:pt>
    <dgm:pt modelId="{8BCBDAB1-1C2A-D648-8898-69CD1A32CB4C}" type="parTrans" cxnId="{AB339C20-F5E2-214F-9C7A-070807136E0C}">
      <dgm:prSet/>
      <dgm:spPr/>
      <dgm:t>
        <a:bodyPr/>
        <a:lstStyle/>
        <a:p>
          <a:endParaRPr lang="en-US" sz="2000"/>
        </a:p>
      </dgm:t>
    </dgm:pt>
    <dgm:pt modelId="{D156C1D4-E25E-2540-AE26-AFD8AB745A32}" type="sibTrans" cxnId="{AB339C20-F5E2-214F-9C7A-070807136E0C}">
      <dgm:prSet/>
      <dgm:spPr/>
      <dgm:t>
        <a:bodyPr/>
        <a:lstStyle/>
        <a:p>
          <a:endParaRPr lang="en-US" sz="2000"/>
        </a:p>
      </dgm:t>
    </dgm:pt>
    <dgm:pt modelId="{921EB429-9C0E-4F43-B02D-79DE1D4CCBE4}">
      <dgm:prSet phldrT="[Text]" custT="1"/>
      <dgm:spPr/>
      <dgm:t>
        <a:bodyPr/>
        <a:lstStyle/>
        <a:p>
          <a:r>
            <a:rPr lang="en-US" sz="1400" dirty="0" smtClean="0"/>
            <a:t>Training &amp; Installation</a:t>
          </a:r>
          <a:endParaRPr lang="en-US" sz="1400" dirty="0"/>
        </a:p>
      </dgm:t>
    </dgm:pt>
    <dgm:pt modelId="{29FB163C-568B-5F45-8C1E-0E24984FD6E7}" type="parTrans" cxnId="{93838BBE-B901-854C-A684-5BB82CE4868D}">
      <dgm:prSet/>
      <dgm:spPr/>
      <dgm:t>
        <a:bodyPr/>
        <a:lstStyle/>
        <a:p>
          <a:endParaRPr lang="en-US" sz="2000"/>
        </a:p>
      </dgm:t>
    </dgm:pt>
    <dgm:pt modelId="{82FE67DC-5462-D346-B0EC-DE43D5A97089}" type="sibTrans" cxnId="{93838BBE-B901-854C-A684-5BB82CE4868D}">
      <dgm:prSet/>
      <dgm:spPr/>
      <dgm:t>
        <a:bodyPr/>
        <a:lstStyle/>
        <a:p>
          <a:endParaRPr lang="en-US" sz="2000"/>
        </a:p>
      </dgm:t>
    </dgm:pt>
    <dgm:pt modelId="{807224B2-45B3-DC44-B89D-D0D8A4E00F6F}">
      <dgm:prSet phldrT="[Text]" custT="1"/>
      <dgm:spPr/>
      <dgm:t>
        <a:bodyPr/>
        <a:lstStyle/>
        <a:p>
          <a:r>
            <a:rPr lang="en-US" sz="1050" dirty="0" smtClean="0"/>
            <a:t>Months 13-18</a:t>
          </a:r>
          <a:endParaRPr lang="en-US" sz="1050" dirty="0"/>
        </a:p>
      </dgm:t>
    </dgm:pt>
    <dgm:pt modelId="{868E1135-B768-B24D-9E6A-906B75942F8C}" type="parTrans" cxnId="{16F3BCB2-B99E-0445-855B-B708FA964829}">
      <dgm:prSet/>
      <dgm:spPr/>
      <dgm:t>
        <a:bodyPr/>
        <a:lstStyle/>
        <a:p>
          <a:endParaRPr lang="en-US" sz="2000"/>
        </a:p>
      </dgm:t>
    </dgm:pt>
    <dgm:pt modelId="{AE60B7B9-DDAF-B447-9ACB-F64E657EEE07}" type="sibTrans" cxnId="{16F3BCB2-B99E-0445-855B-B708FA964829}">
      <dgm:prSet/>
      <dgm:spPr/>
      <dgm:t>
        <a:bodyPr/>
        <a:lstStyle/>
        <a:p>
          <a:endParaRPr lang="en-US" sz="2000"/>
        </a:p>
      </dgm:t>
    </dgm:pt>
    <dgm:pt modelId="{0D7863B9-ADBD-F14A-9256-AB947236E085}">
      <dgm:prSet phldrT="[Text]" custT="1"/>
      <dgm:spPr/>
      <dgm:t>
        <a:bodyPr/>
        <a:lstStyle/>
        <a:p>
          <a:r>
            <a:rPr lang="en-US" sz="900" dirty="0" smtClean="0"/>
            <a:t>Partner with Key Builders</a:t>
          </a:r>
          <a:endParaRPr lang="en-US" sz="900" dirty="0"/>
        </a:p>
      </dgm:t>
    </dgm:pt>
    <dgm:pt modelId="{149D6B9A-BB61-E441-92C6-B227015E4C37}" type="parTrans" cxnId="{955617FC-65E8-2A45-9799-5146C1315254}">
      <dgm:prSet/>
      <dgm:spPr/>
      <dgm:t>
        <a:bodyPr/>
        <a:lstStyle/>
        <a:p>
          <a:endParaRPr lang="en-US" sz="2000"/>
        </a:p>
      </dgm:t>
    </dgm:pt>
    <dgm:pt modelId="{F6021830-3EAF-1046-9EB9-9502C79023BA}" type="sibTrans" cxnId="{955617FC-65E8-2A45-9799-5146C1315254}">
      <dgm:prSet/>
      <dgm:spPr/>
      <dgm:t>
        <a:bodyPr/>
        <a:lstStyle/>
        <a:p>
          <a:endParaRPr lang="en-US" sz="2000"/>
        </a:p>
      </dgm:t>
    </dgm:pt>
    <dgm:pt modelId="{AEE481FA-4FA2-6246-B6F1-A100F162978C}">
      <dgm:prSet phldrT="[Text]" custT="1"/>
      <dgm:spPr/>
      <dgm:t>
        <a:bodyPr/>
        <a:lstStyle/>
        <a:p>
          <a:r>
            <a:rPr lang="en-US" sz="900" dirty="0" smtClean="0"/>
            <a:t>Assess Appropriate Markets</a:t>
          </a:r>
          <a:endParaRPr lang="en-US" sz="900" dirty="0"/>
        </a:p>
      </dgm:t>
    </dgm:pt>
    <dgm:pt modelId="{ADBE0F02-1A19-0B4E-BD6C-42052F24C167}" type="parTrans" cxnId="{ECC967AF-DEB4-F745-9DD7-2F5EE3961BCE}">
      <dgm:prSet/>
      <dgm:spPr/>
      <dgm:t>
        <a:bodyPr/>
        <a:lstStyle/>
        <a:p>
          <a:endParaRPr lang="en-US" sz="2000"/>
        </a:p>
      </dgm:t>
    </dgm:pt>
    <dgm:pt modelId="{CC4F4C50-0308-FB40-BE4F-4BC5DC38E055}" type="sibTrans" cxnId="{ECC967AF-DEB4-F745-9DD7-2F5EE3961BCE}">
      <dgm:prSet/>
      <dgm:spPr/>
      <dgm:t>
        <a:bodyPr/>
        <a:lstStyle/>
        <a:p>
          <a:endParaRPr lang="en-US" sz="2000"/>
        </a:p>
      </dgm:t>
    </dgm:pt>
    <dgm:pt modelId="{04BDE457-369C-1D4F-9E10-A58476F8CAF9}">
      <dgm:prSet phldrT="[Text]" custT="1"/>
      <dgm:spPr/>
      <dgm:t>
        <a:bodyPr/>
        <a:lstStyle/>
        <a:p>
          <a:r>
            <a:rPr lang="en-US" sz="900" dirty="0" smtClean="0"/>
            <a:t>Create Website &amp;  Calculators</a:t>
          </a:r>
          <a:endParaRPr lang="en-US" sz="900" dirty="0"/>
        </a:p>
      </dgm:t>
    </dgm:pt>
    <dgm:pt modelId="{D0B68A02-6681-0A4A-AF76-F2396B1D90BD}" type="parTrans" cxnId="{CA778C4F-7601-0C4A-871D-7348320E52F3}">
      <dgm:prSet/>
      <dgm:spPr/>
      <dgm:t>
        <a:bodyPr/>
        <a:lstStyle/>
        <a:p>
          <a:endParaRPr lang="en-US" sz="2000"/>
        </a:p>
      </dgm:t>
    </dgm:pt>
    <dgm:pt modelId="{17D21C9B-6D6D-D143-BAA8-9BB0CD067712}" type="sibTrans" cxnId="{CA778C4F-7601-0C4A-871D-7348320E52F3}">
      <dgm:prSet/>
      <dgm:spPr/>
      <dgm:t>
        <a:bodyPr/>
        <a:lstStyle/>
        <a:p>
          <a:endParaRPr lang="en-US" sz="2000"/>
        </a:p>
      </dgm:t>
    </dgm:pt>
    <dgm:pt modelId="{50B0C99D-C8C3-9449-9683-3960B81E927E}">
      <dgm:prSet phldrT="[Text]" custT="1"/>
      <dgm:spPr/>
      <dgm:t>
        <a:bodyPr/>
        <a:lstStyle/>
        <a:p>
          <a:r>
            <a:rPr lang="en-US" sz="900" dirty="0" smtClean="0"/>
            <a:t>Establish Supply Chain</a:t>
          </a:r>
          <a:endParaRPr lang="en-US" sz="900" dirty="0"/>
        </a:p>
      </dgm:t>
    </dgm:pt>
    <dgm:pt modelId="{85D795A8-E742-0F4C-9A2F-43B84C6D5903}" type="parTrans" cxnId="{DA89A6FC-F5CA-D342-A8F9-BA12C4E3C481}">
      <dgm:prSet/>
      <dgm:spPr/>
      <dgm:t>
        <a:bodyPr/>
        <a:lstStyle/>
        <a:p>
          <a:endParaRPr lang="en-US" sz="2000"/>
        </a:p>
      </dgm:t>
    </dgm:pt>
    <dgm:pt modelId="{1723DC49-0E7C-1A49-A8F4-CB7BB524EACE}" type="sibTrans" cxnId="{DA89A6FC-F5CA-D342-A8F9-BA12C4E3C481}">
      <dgm:prSet/>
      <dgm:spPr/>
      <dgm:t>
        <a:bodyPr/>
        <a:lstStyle/>
        <a:p>
          <a:endParaRPr lang="en-US" sz="2000"/>
        </a:p>
      </dgm:t>
    </dgm:pt>
    <dgm:pt modelId="{E047B839-5CDC-2D45-B657-52BEFB2AA5DD}">
      <dgm:prSet phldrT="[Text]" custT="1"/>
      <dgm:spPr/>
      <dgm:t>
        <a:bodyPr/>
        <a:lstStyle/>
        <a:p>
          <a:r>
            <a:rPr lang="en-US" sz="900" dirty="0" smtClean="0"/>
            <a:t>Onboard Design Team</a:t>
          </a:r>
          <a:endParaRPr lang="en-US" sz="900" dirty="0"/>
        </a:p>
      </dgm:t>
    </dgm:pt>
    <dgm:pt modelId="{F23ED3C6-D591-2E4A-ABF5-2667AC2D4097}" type="parTrans" cxnId="{C96549B0-FDE3-9B47-94CC-555283A7EA9A}">
      <dgm:prSet/>
      <dgm:spPr/>
      <dgm:t>
        <a:bodyPr/>
        <a:lstStyle/>
        <a:p>
          <a:endParaRPr lang="en-US" sz="2000"/>
        </a:p>
      </dgm:t>
    </dgm:pt>
    <dgm:pt modelId="{2FD266C9-6775-3544-ACD7-06AD261F5742}" type="sibTrans" cxnId="{C96549B0-FDE3-9B47-94CC-555283A7EA9A}">
      <dgm:prSet/>
      <dgm:spPr/>
      <dgm:t>
        <a:bodyPr/>
        <a:lstStyle/>
        <a:p>
          <a:endParaRPr lang="en-US" sz="2000"/>
        </a:p>
      </dgm:t>
    </dgm:pt>
    <dgm:pt modelId="{77F4D915-A4EA-3440-ADDC-A4E3AD59D583}">
      <dgm:prSet phldrT="[Text]" custT="1"/>
      <dgm:spPr/>
      <dgm:t>
        <a:bodyPr/>
        <a:lstStyle/>
        <a:p>
          <a:r>
            <a:rPr lang="en-US" sz="900" dirty="0" smtClean="0"/>
            <a:t>File Permitting Templates</a:t>
          </a:r>
          <a:endParaRPr lang="en-US" sz="900" dirty="0"/>
        </a:p>
      </dgm:t>
    </dgm:pt>
    <dgm:pt modelId="{8B37D0A7-1019-FA47-8C6D-3A346533C2AB}" type="parTrans" cxnId="{8B083267-FAE3-DD43-9591-2DBE8B1EA821}">
      <dgm:prSet/>
      <dgm:spPr/>
      <dgm:t>
        <a:bodyPr/>
        <a:lstStyle/>
        <a:p>
          <a:endParaRPr lang="en-US" sz="2000"/>
        </a:p>
      </dgm:t>
    </dgm:pt>
    <dgm:pt modelId="{6FE8469B-2D38-BE4E-BEE6-E4FCFF5D6BA0}" type="sibTrans" cxnId="{8B083267-FAE3-DD43-9591-2DBE8B1EA821}">
      <dgm:prSet/>
      <dgm:spPr/>
      <dgm:t>
        <a:bodyPr/>
        <a:lstStyle/>
        <a:p>
          <a:endParaRPr lang="en-US" sz="2000"/>
        </a:p>
      </dgm:t>
    </dgm:pt>
    <dgm:pt modelId="{0C09BA96-DBC2-B24C-9CA8-E9990513976D}">
      <dgm:prSet phldrT="[Text]" custT="1"/>
      <dgm:spPr/>
      <dgm:t>
        <a:bodyPr/>
        <a:lstStyle/>
        <a:p>
          <a:r>
            <a:rPr lang="en-US" sz="900" dirty="0" smtClean="0"/>
            <a:t>Identify Beta Customers</a:t>
          </a:r>
          <a:endParaRPr lang="en-US" sz="900" dirty="0"/>
        </a:p>
      </dgm:t>
    </dgm:pt>
    <dgm:pt modelId="{4CD19C0D-AE49-2B49-9BFE-63AAAD782146}" type="parTrans" cxnId="{AB13259E-B446-884D-AC8E-3FB1B2FDD674}">
      <dgm:prSet/>
      <dgm:spPr/>
      <dgm:t>
        <a:bodyPr/>
        <a:lstStyle/>
        <a:p>
          <a:endParaRPr lang="en-US" sz="2000"/>
        </a:p>
      </dgm:t>
    </dgm:pt>
    <dgm:pt modelId="{A7AFD429-D6FE-FB4C-9A94-43063033C2FC}" type="sibTrans" cxnId="{AB13259E-B446-884D-AC8E-3FB1B2FDD674}">
      <dgm:prSet/>
      <dgm:spPr/>
      <dgm:t>
        <a:bodyPr/>
        <a:lstStyle/>
        <a:p>
          <a:endParaRPr lang="en-US" sz="2000"/>
        </a:p>
      </dgm:t>
    </dgm:pt>
    <dgm:pt modelId="{ED5420BD-57D4-894C-B2A8-5C46AF9A79B9}">
      <dgm:prSet phldrT="[Text]" custT="1"/>
      <dgm:spPr/>
      <dgm:t>
        <a:bodyPr/>
        <a:lstStyle/>
        <a:p>
          <a:r>
            <a:rPr lang="en-US" sz="900" dirty="0" smtClean="0"/>
            <a:t>Complete Initial System Designs</a:t>
          </a:r>
          <a:endParaRPr lang="en-US" sz="900" dirty="0"/>
        </a:p>
      </dgm:t>
    </dgm:pt>
    <dgm:pt modelId="{8F95A4CE-1EEB-8B4A-A541-F351E561BBB4}" type="parTrans" cxnId="{8EA7E8A3-97C7-6043-A8C0-D0D3594BF1F7}">
      <dgm:prSet/>
      <dgm:spPr/>
      <dgm:t>
        <a:bodyPr/>
        <a:lstStyle/>
        <a:p>
          <a:endParaRPr lang="en-US" sz="2000"/>
        </a:p>
      </dgm:t>
    </dgm:pt>
    <dgm:pt modelId="{E60D9B7D-5502-8643-BFAE-76668E016366}" type="sibTrans" cxnId="{8EA7E8A3-97C7-6043-A8C0-D0D3594BF1F7}">
      <dgm:prSet/>
      <dgm:spPr/>
      <dgm:t>
        <a:bodyPr/>
        <a:lstStyle/>
        <a:p>
          <a:endParaRPr lang="en-US" sz="2000"/>
        </a:p>
      </dgm:t>
    </dgm:pt>
    <dgm:pt modelId="{AD058936-E788-2843-8AEC-84B3D3FF5720}">
      <dgm:prSet phldrT="[Text]" custT="1"/>
      <dgm:spPr/>
      <dgm:t>
        <a:bodyPr/>
        <a:lstStyle/>
        <a:p>
          <a:r>
            <a:rPr lang="en-US" sz="900" dirty="0" smtClean="0"/>
            <a:t>Source Components</a:t>
          </a:r>
          <a:endParaRPr lang="en-US" sz="900" dirty="0"/>
        </a:p>
      </dgm:t>
    </dgm:pt>
    <dgm:pt modelId="{6B7DE95F-3777-464A-B87F-7F51CD1E71C2}" type="parTrans" cxnId="{6A8550D3-9930-984B-A17D-8D190F3CD4CE}">
      <dgm:prSet/>
      <dgm:spPr/>
      <dgm:t>
        <a:bodyPr/>
        <a:lstStyle/>
        <a:p>
          <a:endParaRPr lang="en-US" sz="2000"/>
        </a:p>
      </dgm:t>
    </dgm:pt>
    <dgm:pt modelId="{4FAA3F3D-480A-224B-8D2C-58C9BF367FEF}" type="sibTrans" cxnId="{6A8550D3-9930-984B-A17D-8D190F3CD4CE}">
      <dgm:prSet/>
      <dgm:spPr/>
      <dgm:t>
        <a:bodyPr/>
        <a:lstStyle/>
        <a:p>
          <a:endParaRPr lang="en-US" sz="2000"/>
        </a:p>
      </dgm:t>
    </dgm:pt>
    <dgm:pt modelId="{7F6237EE-1C8E-AE4F-9D15-9E10C3182D2F}">
      <dgm:prSet phldrT="[Text]" custT="1"/>
      <dgm:spPr/>
      <dgm:t>
        <a:bodyPr/>
        <a:lstStyle/>
        <a:p>
          <a:r>
            <a:rPr lang="en-US" sz="900" dirty="0" smtClean="0"/>
            <a:t>Integrate Manufacturing of Smart Home Concepts</a:t>
          </a:r>
          <a:endParaRPr lang="en-US" sz="900" dirty="0"/>
        </a:p>
      </dgm:t>
    </dgm:pt>
    <dgm:pt modelId="{F1E56407-4873-0143-9E5F-FE96D8238353}" type="parTrans" cxnId="{008A0FFA-39C6-D747-8DB7-595893B1486E}">
      <dgm:prSet/>
      <dgm:spPr/>
      <dgm:t>
        <a:bodyPr/>
        <a:lstStyle/>
        <a:p>
          <a:endParaRPr lang="en-US" sz="2000"/>
        </a:p>
      </dgm:t>
    </dgm:pt>
    <dgm:pt modelId="{3B014CD9-35D5-E347-BF9E-1C367C7383D4}" type="sibTrans" cxnId="{008A0FFA-39C6-D747-8DB7-595893B1486E}">
      <dgm:prSet/>
      <dgm:spPr/>
      <dgm:t>
        <a:bodyPr/>
        <a:lstStyle/>
        <a:p>
          <a:endParaRPr lang="en-US" sz="2000"/>
        </a:p>
      </dgm:t>
    </dgm:pt>
    <dgm:pt modelId="{6B668A3A-F948-A249-A45B-141F981FB9FB}">
      <dgm:prSet phldrT="[Text]" custT="1"/>
      <dgm:spPr/>
      <dgm:t>
        <a:bodyPr/>
        <a:lstStyle/>
        <a:p>
          <a:r>
            <a:rPr lang="en-US" sz="900" dirty="0" smtClean="0"/>
            <a:t>Complete Regulatory Compliance</a:t>
          </a:r>
          <a:endParaRPr lang="en-US" sz="900" dirty="0"/>
        </a:p>
      </dgm:t>
    </dgm:pt>
    <dgm:pt modelId="{0F2DD8DF-17D5-8C48-99C9-3F43D8651864}" type="parTrans" cxnId="{051D3040-1827-7945-8B09-C828A9DC8624}">
      <dgm:prSet/>
      <dgm:spPr/>
      <dgm:t>
        <a:bodyPr/>
        <a:lstStyle/>
        <a:p>
          <a:endParaRPr lang="en-US" sz="2000"/>
        </a:p>
      </dgm:t>
    </dgm:pt>
    <dgm:pt modelId="{6854D0FB-9302-A047-A893-F5AC4D623CCA}" type="sibTrans" cxnId="{051D3040-1827-7945-8B09-C828A9DC8624}">
      <dgm:prSet/>
      <dgm:spPr/>
      <dgm:t>
        <a:bodyPr/>
        <a:lstStyle/>
        <a:p>
          <a:endParaRPr lang="en-US" sz="2000"/>
        </a:p>
      </dgm:t>
    </dgm:pt>
    <dgm:pt modelId="{AB35908E-3010-9F4A-BA94-7D96205848D6}">
      <dgm:prSet phldrT="[Text]" custT="1"/>
      <dgm:spPr/>
      <dgm:t>
        <a:bodyPr/>
        <a:lstStyle/>
        <a:p>
          <a:r>
            <a:rPr lang="en-US" sz="900" dirty="0" smtClean="0"/>
            <a:t>Arrange Modified Logistic Providers</a:t>
          </a:r>
          <a:endParaRPr lang="en-US" sz="900" dirty="0"/>
        </a:p>
      </dgm:t>
    </dgm:pt>
    <dgm:pt modelId="{D436C352-4706-7246-A3AC-98DEE80A4D1C}" type="parTrans" cxnId="{6334D74F-DC5B-AB48-A671-D526E558D2B1}">
      <dgm:prSet/>
      <dgm:spPr/>
      <dgm:t>
        <a:bodyPr/>
        <a:lstStyle/>
        <a:p>
          <a:endParaRPr lang="en-US" sz="2000"/>
        </a:p>
      </dgm:t>
    </dgm:pt>
    <dgm:pt modelId="{BFC7744B-9B09-2842-B4AB-2A10F39C3E35}" type="sibTrans" cxnId="{6334D74F-DC5B-AB48-A671-D526E558D2B1}">
      <dgm:prSet/>
      <dgm:spPr/>
      <dgm:t>
        <a:bodyPr/>
        <a:lstStyle/>
        <a:p>
          <a:endParaRPr lang="en-US" sz="2000"/>
        </a:p>
      </dgm:t>
    </dgm:pt>
    <dgm:pt modelId="{208CC3C3-79F3-9744-8353-4DB8E88065D6}">
      <dgm:prSet phldrT="[Text]" custT="1"/>
      <dgm:spPr/>
      <dgm:t>
        <a:bodyPr/>
        <a:lstStyle/>
        <a:p>
          <a:r>
            <a:rPr lang="en-US" sz="900" dirty="0" smtClean="0"/>
            <a:t>On-Site Manufacturing Support</a:t>
          </a:r>
          <a:endParaRPr lang="en-US" sz="900" dirty="0"/>
        </a:p>
      </dgm:t>
    </dgm:pt>
    <dgm:pt modelId="{B007D26E-D660-284C-9785-C5794F2132DA}" type="parTrans" cxnId="{D1AE53C3-4C8B-EE47-8CB2-0633334A8BC2}">
      <dgm:prSet/>
      <dgm:spPr/>
      <dgm:t>
        <a:bodyPr/>
        <a:lstStyle/>
        <a:p>
          <a:endParaRPr lang="en-US" sz="2000"/>
        </a:p>
      </dgm:t>
    </dgm:pt>
    <dgm:pt modelId="{E939EE02-A721-0A40-9E07-7AE8A2CF3963}" type="sibTrans" cxnId="{D1AE53C3-4C8B-EE47-8CB2-0633334A8BC2}">
      <dgm:prSet/>
      <dgm:spPr/>
      <dgm:t>
        <a:bodyPr/>
        <a:lstStyle/>
        <a:p>
          <a:endParaRPr lang="en-US" sz="2000"/>
        </a:p>
      </dgm:t>
    </dgm:pt>
    <dgm:pt modelId="{4307EF20-41E4-5543-A573-6FAF2EE42186}">
      <dgm:prSet phldrT="[Text]" custT="1"/>
      <dgm:spPr/>
      <dgm:t>
        <a:bodyPr/>
        <a:lstStyle/>
        <a:p>
          <a:r>
            <a:rPr lang="en-US" sz="900" dirty="0" smtClean="0"/>
            <a:t>On-Site Installation Support</a:t>
          </a:r>
          <a:endParaRPr lang="en-US" sz="900" dirty="0"/>
        </a:p>
      </dgm:t>
    </dgm:pt>
    <dgm:pt modelId="{4087ACA1-C534-4F44-88B2-B663B8D59994}" type="parTrans" cxnId="{BD56D5F2-D054-944D-9B87-E9DB6C916EE7}">
      <dgm:prSet/>
      <dgm:spPr/>
      <dgm:t>
        <a:bodyPr/>
        <a:lstStyle/>
        <a:p>
          <a:endParaRPr lang="en-US" sz="2000"/>
        </a:p>
      </dgm:t>
    </dgm:pt>
    <dgm:pt modelId="{5D3683A5-8AF0-3B4F-8FF5-19DE5C281920}" type="sibTrans" cxnId="{BD56D5F2-D054-944D-9B87-E9DB6C916EE7}">
      <dgm:prSet/>
      <dgm:spPr/>
      <dgm:t>
        <a:bodyPr/>
        <a:lstStyle/>
        <a:p>
          <a:endParaRPr lang="en-US" sz="2000"/>
        </a:p>
      </dgm:t>
    </dgm:pt>
    <dgm:pt modelId="{D6FC54D6-8CBE-E649-B145-3F8DDCF44366}">
      <dgm:prSet phldrT="[Text]" custT="1"/>
      <dgm:spPr/>
      <dgm:t>
        <a:bodyPr/>
        <a:lstStyle/>
        <a:p>
          <a:endParaRPr lang="en-US" sz="900" dirty="0"/>
        </a:p>
      </dgm:t>
    </dgm:pt>
    <dgm:pt modelId="{B6E532A7-7C7A-3548-AAF8-DE252AEDA23C}" type="parTrans" cxnId="{4639FA86-B2EE-F344-A69C-B48738B700DB}">
      <dgm:prSet/>
      <dgm:spPr/>
      <dgm:t>
        <a:bodyPr/>
        <a:lstStyle/>
        <a:p>
          <a:endParaRPr lang="en-US" sz="2000"/>
        </a:p>
      </dgm:t>
    </dgm:pt>
    <dgm:pt modelId="{D3B8D9F9-790C-1042-B5B4-5E71AD5F8DD4}" type="sibTrans" cxnId="{4639FA86-B2EE-F344-A69C-B48738B700DB}">
      <dgm:prSet/>
      <dgm:spPr/>
      <dgm:t>
        <a:bodyPr/>
        <a:lstStyle/>
        <a:p>
          <a:endParaRPr lang="en-US" sz="2000"/>
        </a:p>
      </dgm:t>
    </dgm:pt>
    <dgm:pt modelId="{18BBF4ED-8018-DD4D-96CA-0018E1085471}">
      <dgm:prSet phldrT="[Text]" custT="1"/>
      <dgm:spPr/>
      <dgm:t>
        <a:bodyPr/>
        <a:lstStyle/>
        <a:p>
          <a:r>
            <a:rPr lang="en-US" sz="900" dirty="0" smtClean="0"/>
            <a:t>Collect Customer Feedback</a:t>
          </a:r>
          <a:endParaRPr lang="en-US" sz="900" dirty="0"/>
        </a:p>
      </dgm:t>
    </dgm:pt>
    <dgm:pt modelId="{6DE17D73-55A4-5049-92CA-7CE1898CEB99}" type="parTrans" cxnId="{332EDA64-2367-EB4F-BA7B-7A60CD172772}">
      <dgm:prSet/>
      <dgm:spPr/>
      <dgm:t>
        <a:bodyPr/>
        <a:lstStyle/>
        <a:p>
          <a:endParaRPr lang="en-US" sz="2000"/>
        </a:p>
      </dgm:t>
    </dgm:pt>
    <dgm:pt modelId="{B4234D95-1DE9-AC4E-AD2F-ED0CFC5A63F6}" type="sibTrans" cxnId="{332EDA64-2367-EB4F-BA7B-7A60CD172772}">
      <dgm:prSet/>
      <dgm:spPr/>
      <dgm:t>
        <a:bodyPr/>
        <a:lstStyle/>
        <a:p>
          <a:endParaRPr lang="en-US" sz="2000"/>
        </a:p>
      </dgm:t>
    </dgm:pt>
    <dgm:pt modelId="{E606928D-4EB9-5349-967C-55FC89ACBF7A}">
      <dgm:prSet phldrT="[Text]" custT="1"/>
      <dgm:spPr/>
      <dgm:t>
        <a:bodyPr/>
        <a:lstStyle/>
        <a:p>
          <a:r>
            <a:rPr lang="en-US" sz="900" dirty="0" smtClean="0"/>
            <a:t>Build Design and Instruction Kits for Mass Production at Select Partners</a:t>
          </a:r>
          <a:endParaRPr lang="en-US" sz="900" dirty="0"/>
        </a:p>
      </dgm:t>
    </dgm:pt>
    <dgm:pt modelId="{5633F91F-1F35-A545-8E30-1EE3D0D8C446}" type="parTrans" cxnId="{A93AC143-2868-A841-AC13-EAB42D6566AB}">
      <dgm:prSet/>
      <dgm:spPr/>
      <dgm:t>
        <a:bodyPr/>
        <a:lstStyle/>
        <a:p>
          <a:endParaRPr lang="en-US" sz="2000"/>
        </a:p>
      </dgm:t>
    </dgm:pt>
    <dgm:pt modelId="{1A8E736E-15D7-8040-B576-DDB71448842A}" type="sibTrans" cxnId="{A93AC143-2868-A841-AC13-EAB42D6566AB}">
      <dgm:prSet/>
      <dgm:spPr/>
      <dgm:t>
        <a:bodyPr/>
        <a:lstStyle/>
        <a:p>
          <a:endParaRPr lang="en-US" sz="2000"/>
        </a:p>
      </dgm:t>
    </dgm:pt>
    <dgm:pt modelId="{BC95B5A3-2516-9D41-A55D-03C01E9CD629}">
      <dgm:prSet phldrT="[Text]" custT="1"/>
      <dgm:spPr/>
      <dgm:t>
        <a:bodyPr/>
        <a:lstStyle/>
        <a:p>
          <a:r>
            <a:rPr lang="en-US" sz="900" dirty="0" smtClean="0"/>
            <a:t>Establish Service and Warranty Contractors</a:t>
          </a:r>
          <a:endParaRPr lang="en-US" sz="900" dirty="0"/>
        </a:p>
      </dgm:t>
    </dgm:pt>
    <dgm:pt modelId="{463042EA-F685-6240-8C67-882187451220}" type="parTrans" cxnId="{5A5597CE-5CDD-6F4F-8F36-0FF9235EA571}">
      <dgm:prSet/>
      <dgm:spPr/>
      <dgm:t>
        <a:bodyPr/>
        <a:lstStyle/>
        <a:p>
          <a:endParaRPr lang="en-US" sz="2000"/>
        </a:p>
      </dgm:t>
    </dgm:pt>
    <dgm:pt modelId="{3FBFE35A-118E-154A-B056-05F0B49CB87A}" type="sibTrans" cxnId="{5A5597CE-5CDD-6F4F-8F36-0FF9235EA571}">
      <dgm:prSet/>
      <dgm:spPr/>
      <dgm:t>
        <a:bodyPr/>
        <a:lstStyle/>
        <a:p>
          <a:endParaRPr lang="en-US" sz="2000"/>
        </a:p>
      </dgm:t>
    </dgm:pt>
    <dgm:pt modelId="{A87AAEAE-FDBD-9A40-92F4-231EC4370E35}" type="pres">
      <dgm:prSet presAssocID="{519F53D0-ED10-C14C-B88E-726E346D50C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1B4D1DB-BFE8-9540-B98C-50E16C684BFC}" type="pres">
      <dgm:prSet presAssocID="{4EBDA22B-30F9-E94F-8819-88A4BAB578B0}" presName="parentText1" presStyleLbl="node1" presStyleIdx="0" presStyleCnt="3" custLinFactNeighborY="-372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79B72D-56DD-A44F-8CB1-1A1CF4F3D0CD}" type="pres">
      <dgm:prSet presAssocID="{4EBDA22B-30F9-E94F-8819-88A4BAB578B0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7677F7-5449-7748-9B1A-9056F679CF0D}" type="pres">
      <dgm:prSet presAssocID="{0A631758-CA74-E244-9ED2-CEF80580FEFF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E4A375-C221-AF43-B2D7-BF82D2F3711C}" type="pres">
      <dgm:prSet presAssocID="{0A631758-CA74-E244-9ED2-CEF80580FEFF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7216DD-927D-E448-8C01-0FF637688260}" type="pres">
      <dgm:prSet presAssocID="{921EB429-9C0E-4F43-B02D-79DE1D4CCBE4}" presName="parentText3" presStyleLbl="node1" presStyleIdx="2" presStyleCnt="3" custLinFactNeighborY="52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A552D0-23FF-0D4D-ABB5-EE0DAB4D7B7D}" type="pres">
      <dgm:prSet presAssocID="{921EB429-9C0E-4F43-B02D-79DE1D4CCBE4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7CFA6F6-5AA0-004C-92D7-BFC72B13030F}" type="presOf" srcId="{807224B2-45B3-DC44-B89D-D0D8A4E00F6F}" destId="{55A552D0-23FF-0D4D-ABB5-EE0DAB4D7B7D}" srcOrd="0" destOrd="0" presId="urn:microsoft.com/office/officeart/2009/3/layout/IncreasingArrowsProcess"/>
    <dgm:cxn modelId="{BF52993F-05B7-AF4C-A08B-19B58C4F34E8}" type="presOf" srcId="{0D7863B9-ADBD-F14A-9256-AB947236E085}" destId="{6479B72D-56DD-A44F-8CB1-1A1CF4F3D0CD}" srcOrd="0" destOrd="2" presId="urn:microsoft.com/office/officeart/2009/3/layout/IncreasingArrowsProcess"/>
    <dgm:cxn modelId="{332EDA64-2367-EB4F-BA7B-7A60CD172772}" srcId="{807224B2-45B3-DC44-B89D-D0D8A4E00F6F}" destId="{18BBF4ED-8018-DD4D-96CA-0018E1085471}" srcOrd="2" destOrd="0" parTransId="{6DE17D73-55A4-5049-92CA-7CE1898CEB99}" sibTransId="{B4234D95-1DE9-AC4E-AD2F-ED0CFC5A63F6}"/>
    <dgm:cxn modelId="{D1AE53C3-4C8B-EE47-8CB2-0633334A8BC2}" srcId="{807224B2-45B3-DC44-B89D-D0D8A4E00F6F}" destId="{208CC3C3-79F3-9744-8353-4DB8E88065D6}" srcOrd="0" destOrd="0" parTransId="{B007D26E-D660-284C-9785-C5794F2132DA}" sibTransId="{E939EE02-A721-0A40-9E07-7AE8A2CF3963}"/>
    <dgm:cxn modelId="{E044D2D9-ABB3-214F-8566-2652AB6B9199}" type="presOf" srcId="{BC95B5A3-2516-9D41-A55D-03C01E9CD629}" destId="{55A552D0-23FF-0D4D-ABB5-EE0DAB4D7B7D}" srcOrd="0" destOrd="5" presId="urn:microsoft.com/office/officeart/2009/3/layout/IncreasingArrowsProcess"/>
    <dgm:cxn modelId="{AD9A56E3-8CF6-BB45-A10B-2C46F3A148CA}" type="presOf" srcId="{D6FC54D6-8CBE-E649-B145-3F8DDCF44366}" destId="{55A552D0-23FF-0D4D-ABB5-EE0DAB4D7B7D}" srcOrd="0" destOrd="6" presId="urn:microsoft.com/office/officeart/2009/3/layout/IncreasingArrowsProcess"/>
    <dgm:cxn modelId="{ECC967AF-DEB4-F745-9DD7-2F5EE3961BCE}" srcId="{94E1A027-5B87-1A48-90A3-6C3E1EB32B30}" destId="{AEE481FA-4FA2-6246-B6F1-A100F162978C}" srcOrd="0" destOrd="0" parTransId="{ADBE0F02-1A19-0B4E-BD6C-42052F24C167}" sibTransId="{CC4F4C50-0308-FB40-BE4F-4BC5DC38E055}"/>
    <dgm:cxn modelId="{91E4EFEA-4078-8A45-9A2A-56E508E1805C}" type="presOf" srcId="{519F53D0-ED10-C14C-B88E-726E346D50C1}" destId="{A87AAEAE-FDBD-9A40-92F4-231EC4370E35}" srcOrd="0" destOrd="0" presId="urn:microsoft.com/office/officeart/2009/3/layout/IncreasingArrowsProcess"/>
    <dgm:cxn modelId="{AB13259E-B446-884D-AC8E-3FB1B2FDD674}" srcId="{3DCC7FF2-4238-8D44-A41A-50048E383826}" destId="{0C09BA96-DBC2-B24C-9CA8-E9990513976D}" srcOrd="0" destOrd="0" parTransId="{4CD19C0D-AE49-2B49-9BFE-63AAAD782146}" sibTransId="{A7AFD429-D6FE-FB4C-9A94-43063033C2FC}"/>
    <dgm:cxn modelId="{7B478DA1-B35B-C64C-9E11-2C0EB794C08A}" type="presOf" srcId="{18BBF4ED-8018-DD4D-96CA-0018E1085471}" destId="{55A552D0-23FF-0D4D-ABB5-EE0DAB4D7B7D}" srcOrd="0" destOrd="3" presId="urn:microsoft.com/office/officeart/2009/3/layout/IncreasingArrowsProcess"/>
    <dgm:cxn modelId="{C96549B0-FDE3-9B47-94CC-555283A7EA9A}" srcId="{94E1A027-5B87-1A48-90A3-6C3E1EB32B30}" destId="{E047B839-5CDC-2D45-B657-52BEFB2AA5DD}" srcOrd="3" destOrd="0" parTransId="{F23ED3C6-D591-2E4A-ABF5-2667AC2D4097}" sibTransId="{2FD266C9-6775-3544-ACD7-06AD261F5742}"/>
    <dgm:cxn modelId="{0D433108-972C-F648-84FE-700364E7D91F}" type="presOf" srcId="{7F6237EE-1C8E-AE4F-9D15-9E10C3182D2F}" destId="{4FE4A375-C221-AF43-B2D7-BF82D2F3711C}" srcOrd="0" destOrd="4" presId="urn:microsoft.com/office/officeart/2009/3/layout/IncreasingArrowsProcess"/>
    <dgm:cxn modelId="{051D3040-1827-7945-8B09-C828A9DC8624}" srcId="{3DCC7FF2-4238-8D44-A41A-50048E383826}" destId="{6B668A3A-F948-A249-A45B-141F981FB9FB}" srcOrd="4" destOrd="0" parTransId="{0F2DD8DF-17D5-8C48-99C9-3F43D8651864}" sibTransId="{6854D0FB-9302-A047-A893-F5AC4D623CCA}"/>
    <dgm:cxn modelId="{A93AC143-2868-A841-AC13-EAB42D6566AB}" srcId="{807224B2-45B3-DC44-B89D-D0D8A4E00F6F}" destId="{E606928D-4EB9-5349-967C-55FC89ACBF7A}" srcOrd="3" destOrd="0" parTransId="{5633F91F-1F35-A545-8E30-1EE3D0D8C446}" sibTransId="{1A8E736E-15D7-8040-B576-DDB71448842A}"/>
    <dgm:cxn modelId="{5B76DF46-4759-7B4A-A698-B900BB9677F3}" srcId="{4EBDA22B-30F9-E94F-8819-88A4BAB578B0}" destId="{94E1A027-5B87-1A48-90A3-6C3E1EB32B30}" srcOrd="0" destOrd="0" parTransId="{FE3A1068-0F5B-174B-8363-FF59A5F830FF}" sibTransId="{C59C1A74-6C90-F048-AA8D-02E9444E3642}"/>
    <dgm:cxn modelId="{5F4DFF05-3000-FB4E-817D-2B6652E169CC}" type="presOf" srcId="{208CC3C3-79F3-9744-8353-4DB8E88065D6}" destId="{55A552D0-23FF-0D4D-ABB5-EE0DAB4D7B7D}" srcOrd="0" destOrd="1" presId="urn:microsoft.com/office/officeart/2009/3/layout/IncreasingArrowsProcess"/>
    <dgm:cxn modelId="{50DB7616-4964-474C-85B6-8CE62E40DF5D}" type="presOf" srcId="{6B668A3A-F948-A249-A45B-141F981FB9FB}" destId="{4FE4A375-C221-AF43-B2D7-BF82D2F3711C}" srcOrd="0" destOrd="5" presId="urn:microsoft.com/office/officeart/2009/3/layout/IncreasingArrowsProcess"/>
    <dgm:cxn modelId="{6334D74F-DC5B-AB48-A671-D526E558D2B1}" srcId="{3DCC7FF2-4238-8D44-A41A-50048E383826}" destId="{AB35908E-3010-9F4A-BA94-7D96205848D6}" srcOrd="5" destOrd="0" parTransId="{D436C352-4706-7246-A3AC-98DEE80A4D1C}" sibTransId="{BFC7744B-9B09-2842-B4AB-2A10F39C3E35}"/>
    <dgm:cxn modelId="{BD56D5F2-D054-944D-9B87-E9DB6C916EE7}" srcId="{807224B2-45B3-DC44-B89D-D0D8A4E00F6F}" destId="{4307EF20-41E4-5543-A573-6FAF2EE42186}" srcOrd="1" destOrd="0" parTransId="{4087ACA1-C534-4F44-88B2-B663B8D59994}" sibTransId="{5D3683A5-8AF0-3B4F-8FF5-19DE5C281920}"/>
    <dgm:cxn modelId="{008A0FFA-39C6-D747-8DB7-595893B1486E}" srcId="{3DCC7FF2-4238-8D44-A41A-50048E383826}" destId="{7F6237EE-1C8E-AE4F-9D15-9E10C3182D2F}" srcOrd="3" destOrd="0" parTransId="{F1E56407-4873-0143-9E5F-FE96D8238353}" sibTransId="{3B014CD9-35D5-E347-BF9E-1C367C7383D4}"/>
    <dgm:cxn modelId="{313F0533-0D43-E542-A867-70311F76FE4B}" type="presOf" srcId="{94E1A027-5B87-1A48-90A3-6C3E1EB32B30}" destId="{6479B72D-56DD-A44F-8CB1-1A1CF4F3D0CD}" srcOrd="0" destOrd="0" presId="urn:microsoft.com/office/officeart/2009/3/layout/IncreasingArrowsProcess"/>
    <dgm:cxn modelId="{947C2540-E194-3D4F-8866-451B8B99DCE4}" type="presOf" srcId="{ED5420BD-57D4-894C-B2A8-5C46AF9A79B9}" destId="{4FE4A375-C221-AF43-B2D7-BF82D2F3711C}" srcOrd="0" destOrd="2" presId="urn:microsoft.com/office/officeart/2009/3/layout/IncreasingArrowsProcess"/>
    <dgm:cxn modelId="{49A0EED0-4278-DE43-BB0F-6E69D95ABD05}" srcId="{519F53D0-ED10-C14C-B88E-726E346D50C1}" destId="{4EBDA22B-30F9-E94F-8819-88A4BAB578B0}" srcOrd="0" destOrd="0" parTransId="{CF09ADC5-0083-F743-B476-ACEE9E6253DE}" sibTransId="{D16A3DCD-8B30-2141-BB33-741592EF6E95}"/>
    <dgm:cxn modelId="{5A5597CE-5CDD-6F4F-8F36-0FF9235EA571}" srcId="{807224B2-45B3-DC44-B89D-D0D8A4E00F6F}" destId="{BC95B5A3-2516-9D41-A55D-03C01E9CD629}" srcOrd="4" destOrd="0" parTransId="{463042EA-F685-6240-8C67-882187451220}" sibTransId="{3FBFE35A-118E-154A-B056-05F0B49CB87A}"/>
    <dgm:cxn modelId="{93838BBE-B901-854C-A684-5BB82CE4868D}" srcId="{519F53D0-ED10-C14C-B88E-726E346D50C1}" destId="{921EB429-9C0E-4F43-B02D-79DE1D4CCBE4}" srcOrd="2" destOrd="0" parTransId="{29FB163C-568B-5F45-8C1E-0E24984FD6E7}" sibTransId="{82FE67DC-5462-D346-B0EC-DE43D5A97089}"/>
    <dgm:cxn modelId="{6E9BC390-C7A5-4E4B-B071-9D17F3F370F8}" type="presOf" srcId="{4EBDA22B-30F9-E94F-8819-88A4BAB578B0}" destId="{91B4D1DB-BFE8-9540-B98C-50E16C684BFC}" srcOrd="0" destOrd="0" presId="urn:microsoft.com/office/officeart/2009/3/layout/IncreasingArrowsProcess"/>
    <dgm:cxn modelId="{1F09CCA4-7D75-5546-AB53-04B41F407C89}" type="presOf" srcId="{921EB429-9C0E-4F43-B02D-79DE1D4CCBE4}" destId="{267216DD-927D-E448-8C01-0FF637688260}" srcOrd="0" destOrd="0" presId="urn:microsoft.com/office/officeart/2009/3/layout/IncreasingArrowsProcess"/>
    <dgm:cxn modelId="{3EC28202-D147-4C41-92CD-49E24654B9D9}" type="presOf" srcId="{04BDE457-369C-1D4F-9E10-A58476F8CAF9}" destId="{6479B72D-56DD-A44F-8CB1-1A1CF4F3D0CD}" srcOrd="0" destOrd="3" presId="urn:microsoft.com/office/officeart/2009/3/layout/IncreasingArrowsProcess"/>
    <dgm:cxn modelId="{16F3BCB2-B99E-0445-855B-B708FA964829}" srcId="{921EB429-9C0E-4F43-B02D-79DE1D4CCBE4}" destId="{807224B2-45B3-DC44-B89D-D0D8A4E00F6F}" srcOrd="0" destOrd="0" parTransId="{868E1135-B768-B24D-9E6A-906B75942F8C}" sibTransId="{AE60B7B9-DDAF-B447-9ACB-F64E657EEE07}"/>
    <dgm:cxn modelId="{8B083267-FAE3-DD43-9591-2DBE8B1EA821}" srcId="{94E1A027-5B87-1A48-90A3-6C3E1EB32B30}" destId="{77F4D915-A4EA-3440-ADDC-A4E3AD59D583}" srcOrd="5" destOrd="0" parTransId="{8B37D0A7-1019-FA47-8C6D-3A346533C2AB}" sibTransId="{6FE8469B-2D38-BE4E-BEE6-E4FCFF5D6BA0}"/>
    <dgm:cxn modelId="{6A8550D3-9930-984B-A17D-8D190F3CD4CE}" srcId="{3DCC7FF2-4238-8D44-A41A-50048E383826}" destId="{AD058936-E788-2843-8AEC-84B3D3FF5720}" srcOrd="2" destOrd="0" parTransId="{6B7DE95F-3777-464A-B87F-7F51CD1E71C2}" sibTransId="{4FAA3F3D-480A-224B-8D2C-58C9BF367FEF}"/>
    <dgm:cxn modelId="{F1AEA5B2-EB2B-6945-A778-671EA22389AE}" type="presOf" srcId="{4307EF20-41E4-5543-A573-6FAF2EE42186}" destId="{55A552D0-23FF-0D4D-ABB5-EE0DAB4D7B7D}" srcOrd="0" destOrd="2" presId="urn:microsoft.com/office/officeart/2009/3/layout/IncreasingArrowsProcess"/>
    <dgm:cxn modelId="{87CF2E38-DC0C-6742-9522-1E67021F177C}" type="presOf" srcId="{77F4D915-A4EA-3440-ADDC-A4E3AD59D583}" destId="{6479B72D-56DD-A44F-8CB1-1A1CF4F3D0CD}" srcOrd="0" destOrd="6" presId="urn:microsoft.com/office/officeart/2009/3/layout/IncreasingArrowsProcess"/>
    <dgm:cxn modelId="{2F11566A-2B1D-AC49-A7D5-2AA932D08BCE}" type="presOf" srcId="{AEE481FA-4FA2-6246-B6F1-A100F162978C}" destId="{6479B72D-56DD-A44F-8CB1-1A1CF4F3D0CD}" srcOrd="0" destOrd="1" presId="urn:microsoft.com/office/officeart/2009/3/layout/IncreasingArrowsProcess"/>
    <dgm:cxn modelId="{B709BF53-8F9A-FF47-85C9-FD006EFD30E5}" type="presOf" srcId="{3DCC7FF2-4238-8D44-A41A-50048E383826}" destId="{4FE4A375-C221-AF43-B2D7-BF82D2F3711C}" srcOrd="0" destOrd="0" presId="urn:microsoft.com/office/officeart/2009/3/layout/IncreasingArrowsProcess"/>
    <dgm:cxn modelId="{C63FEB47-73F9-E342-BC05-7A870C8B6EEF}" type="presOf" srcId="{0A631758-CA74-E244-9ED2-CEF80580FEFF}" destId="{927677F7-5449-7748-9B1A-9056F679CF0D}" srcOrd="0" destOrd="0" presId="urn:microsoft.com/office/officeart/2009/3/layout/IncreasingArrowsProcess"/>
    <dgm:cxn modelId="{360B241A-B63C-5B41-A096-7030167F6AD9}" type="presOf" srcId="{E047B839-5CDC-2D45-B657-52BEFB2AA5DD}" destId="{6479B72D-56DD-A44F-8CB1-1A1CF4F3D0CD}" srcOrd="0" destOrd="4" presId="urn:microsoft.com/office/officeart/2009/3/layout/IncreasingArrowsProcess"/>
    <dgm:cxn modelId="{175C19D2-B688-AA4C-B527-ECDF3443F769}" type="presOf" srcId="{AD058936-E788-2843-8AEC-84B3D3FF5720}" destId="{4FE4A375-C221-AF43-B2D7-BF82D2F3711C}" srcOrd="0" destOrd="3" presId="urn:microsoft.com/office/officeart/2009/3/layout/IncreasingArrowsProcess"/>
    <dgm:cxn modelId="{61343CD5-74E3-6B48-999E-A30D8CB0176E}" type="presOf" srcId="{0C09BA96-DBC2-B24C-9CA8-E9990513976D}" destId="{4FE4A375-C221-AF43-B2D7-BF82D2F3711C}" srcOrd="0" destOrd="1" presId="urn:microsoft.com/office/officeart/2009/3/layout/IncreasingArrowsProcess"/>
    <dgm:cxn modelId="{AB339C20-F5E2-214F-9C7A-070807136E0C}" srcId="{0A631758-CA74-E244-9ED2-CEF80580FEFF}" destId="{3DCC7FF2-4238-8D44-A41A-50048E383826}" srcOrd="0" destOrd="0" parTransId="{8BCBDAB1-1C2A-D648-8898-69CD1A32CB4C}" sibTransId="{D156C1D4-E25E-2540-AE26-AFD8AB745A32}"/>
    <dgm:cxn modelId="{955617FC-65E8-2A45-9799-5146C1315254}" srcId="{94E1A027-5B87-1A48-90A3-6C3E1EB32B30}" destId="{0D7863B9-ADBD-F14A-9256-AB947236E085}" srcOrd="1" destOrd="0" parTransId="{149D6B9A-BB61-E441-92C6-B227015E4C37}" sibTransId="{F6021830-3EAF-1046-9EB9-9502C79023BA}"/>
    <dgm:cxn modelId="{8EA7E8A3-97C7-6043-A8C0-D0D3594BF1F7}" srcId="{3DCC7FF2-4238-8D44-A41A-50048E383826}" destId="{ED5420BD-57D4-894C-B2A8-5C46AF9A79B9}" srcOrd="1" destOrd="0" parTransId="{8F95A4CE-1EEB-8B4A-A541-F351E561BBB4}" sibTransId="{E60D9B7D-5502-8643-BFAE-76668E016366}"/>
    <dgm:cxn modelId="{4639FA86-B2EE-F344-A69C-B48738B700DB}" srcId="{807224B2-45B3-DC44-B89D-D0D8A4E00F6F}" destId="{D6FC54D6-8CBE-E649-B145-3F8DDCF44366}" srcOrd="5" destOrd="0" parTransId="{B6E532A7-7C7A-3548-AAF8-DE252AEDA23C}" sibTransId="{D3B8D9F9-790C-1042-B5B4-5E71AD5F8DD4}"/>
    <dgm:cxn modelId="{61AC29B6-1CB8-0F47-B90E-01101B53C246}" type="presOf" srcId="{50B0C99D-C8C3-9449-9683-3960B81E927E}" destId="{6479B72D-56DD-A44F-8CB1-1A1CF4F3D0CD}" srcOrd="0" destOrd="5" presId="urn:microsoft.com/office/officeart/2009/3/layout/IncreasingArrowsProcess"/>
    <dgm:cxn modelId="{BC6C1E71-8AC2-6141-BF42-BE254557DA9E}" srcId="{519F53D0-ED10-C14C-B88E-726E346D50C1}" destId="{0A631758-CA74-E244-9ED2-CEF80580FEFF}" srcOrd="1" destOrd="0" parTransId="{C13FF15E-02BD-4145-AA38-74AFB760859A}" sibTransId="{0666C868-060D-2C48-A912-DC19CD2841A4}"/>
    <dgm:cxn modelId="{CA778C4F-7601-0C4A-871D-7348320E52F3}" srcId="{94E1A027-5B87-1A48-90A3-6C3E1EB32B30}" destId="{04BDE457-369C-1D4F-9E10-A58476F8CAF9}" srcOrd="2" destOrd="0" parTransId="{D0B68A02-6681-0A4A-AF76-F2396B1D90BD}" sibTransId="{17D21C9B-6D6D-D143-BAA8-9BB0CD067712}"/>
    <dgm:cxn modelId="{DA89A6FC-F5CA-D342-A8F9-BA12C4E3C481}" srcId="{94E1A027-5B87-1A48-90A3-6C3E1EB32B30}" destId="{50B0C99D-C8C3-9449-9683-3960B81E927E}" srcOrd="4" destOrd="0" parTransId="{85D795A8-E742-0F4C-9A2F-43B84C6D5903}" sibTransId="{1723DC49-0E7C-1A49-A8F4-CB7BB524EACE}"/>
    <dgm:cxn modelId="{691EDF3D-C29E-4D45-8D90-58A7F2B79452}" type="presOf" srcId="{AB35908E-3010-9F4A-BA94-7D96205848D6}" destId="{4FE4A375-C221-AF43-B2D7-BF82D2F3711C}" srcOrd="0" destOrd="6" presId="urn:microsoft.com/office/officeart/2009/3/layout/IncreasingArrowsProcess"/>
    <dgm:cxn modelId="{D8219D04-CB7C-A740-A5BF-148FB45A67FB}" type="presOf" srcId="{E606928D-4EB9-5349-967C-55FC89ACBF7A}" destId="{55A552D0-23FF-0D4D-ABB5-EE0DAB4D7B7D}" srcOrd="0" destOrd="4" presId="urn:microsoft.com/office/officeart/2009/3/layout/IncreasingArrowsProcess"/>
    <dgm:cxn modelId="{85C0CED0-BEB5-2B42-A667-635104CCC091}" type="presParOf" srcId="{A87AAEAE-FDBD-9A40-92F4-231EC4370E35}" destId="{91B4D1DB-BFE8-9540-B98C-50E16C684BFC}" srcOrd="0" destOrd="0" presId="urn:microsoft.com/office/officeart/2009/3/layout/IncreasingArrowsProcess"/>
    <dgm:cxn modelId="{E6DC3A68-CE87-CA4C-9C0E-27075456B5F4}" type="presParOf" srcId="{A87AAEAE-FDBD-9A40-92F4-231EC4370E35}" destId="{6479B72D-56DD-A44F-8CB1-1A1CF4F3D0CD}" srcOrd="1" destOrd="0" presId="urn:microsoft.com/office/officeart/2009/3/layout/IncreasingArrowsProcess"/>
    <dgm:cxn modelId="{ED1D88C4-1979-BB44-9D20-DD32493F3083}" type="presParOf" srcId="{A87AAEAE-FDBD-9A40-92F4-231EC4370E35}" destId="{927677F7-5449-7748-9B1A-9056F679CF0D}" srcOrd="2" destOrd="0" presId="urn:microsoft.com/office/officeart/2009/3/layout/IncreasingArrowsProcess"/>
    <dgm:cxn modelId="{C4AD9557-DE0B-2045-89A6-2A34AC1969AF}" type="presParOf" srcId="{A87AAEAE-FDBD-9A40-92F4-231EC4370E35}" destId="{4FE4A375-C221-AF43-B2D7-BF82D2F3711C}" srcOrd="3" destOrd="0" presId="urn:microsoft.com/office/officeart/2009/3/layout/IncreasingArrowsProcess"/>
    <dgm:cxn modelId="{3F6EF56F-2230-9E46-BEF1-1327522D1C24}" type="presParOf" srcId="{A87AAEAE-FDBD-9A40-92F4-231EC4370E35}" destId="{267216DD-927D-E448-8C01-0FF637688260}" srcOrd="4" destOrd="0" presId="urn:microsoft.com/office/officeart/2009/3/layout/IncreasingArrowsProcess"/>
    <dgm:cxn modelId="{080CDA86-8479-924D-9B80-62D92F275B21}" type="presParOf" srcId="{A87AAEAE-FDBD-9A40-92F4-231EC4370E35}" destId="{55A552D0-23FF-0D4D-ABB5-EE0DAB4D7B7D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AD89F5-7CB0-A34B-958C-A71ACB7F45B6}">
      <dsp:nvSpPr>
        <dsp:cNvPr id="0" name=""/>
        <dsp:cNvSpPr/>
      </dsp:nvSpPr>
      <dsp:spPr>
        <a:xfrm>
          <a:off x="741639" y="1045822"/>
          <a:ext cx="1285749" cy="128588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B854602-E519-C847-AF39-4D4A5040F9C1}">
      <dsp:nvSpPr>
        <dsp:cNvPr id="0" name=""/>
        <dsp:cNvSpPr/>
      </dsp:nvSpPr>
      <dsp:spPr>
        <a:xfrm>
          <a:off x="1025512" y="1511276"/>
          <a:ext cx="717520" cy="358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Problem</a:t>
          </a:r>
          <a:endParaRPr lang="en-US" sz="1600" kern="1200" dirty="0"/>
        </a:p>
      </dsp:txBody>
      <dsp:txXfrm>
        <a:off x="1025512" y="1511276"/>
        <a:ext cx="717520" cy="358723"/>
      </dsp:txXfrm>
    </dsp:sp>
    <dsp:sp modelId="{480B01AE-22FF-144F-A43F-D083FA7A12B6}">
      <dsp:nvSpPr>
        <dsp:cNvPr id="0" name=""/>
        <dsp:cNvSpPr/>
      </dsp:nvSpPr>
      <dsp:spPr>
        <a:xfrm>
          <a:off x="384446" y="1784751"/>
          <a:ext cx="1285749" cy="1285880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5DB06A-34F0-9C41-9639-1F6A4C8984DE}">
      <dsp:nvSpPr>
        <dsp:cNvPr id="0" name=""/>
        <dsp:cNvSpPr/>
      </dsp:nvSpPr>
      <dsp:spPr>
        <a:xfrm>
          <a:off x="666872" y="2251569"/>
          <a:ext cx="717520" cy="358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Solution</a:t>
          </a:r>
          <a:endParaRPr lang="en-US" sz="1600" kern="1200" dirty="0"/>
        </a:p>
      </dsp:txBody>
      <dsp:txXfrm>
        <a:off x="666872" y="2251569"/>
        <a:ext cx="717520" cy="358723"/>
      </dsp:txXfrm>
    </dsp:sp>
    <dsp:sp modelId="{954C2D39-C342-0E41-8F1B-B5F733AC2A8F}">
      <dsp:nvSpPr>
        <dsp:cNvPr id="0" name=""/>
        <dsp:cNvSpPr/>
      </dsp:nvSpPr>
      <dsp:spPr>
        <a:xfrm>
          <a:off x="741639" y="2526408"/>
          <a:ext cx="1285749" cy="1285880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DBA2AF-721E-9A43-8C9F-5BF917E217C1}">
      <dsp:nvSpPr>
        <dsp:cNvPr id="0" name=""/>
        <dsp:cNvSpPr/>
      </dsp:nvSpPr>
      <dsp:spPr>
        <a:xfrm>
          <a:off x="1025512" y="2991862"/>
          <a:ext cx="717520" cy="358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Team</a:t>
          </a:r>
          <a:endParaRPr lang="en-US" sz="1600" kern="1200" dirty="0"/>
        </a:p>
      </dsp:txBody>
      <dsp:txXfrm>
        <a:off x="1025512" y="2991862"/>
        <a:ext cx="717520" cy="358723"/>
      </dsp:txXfrm>
    </dsp:sp>
    <dsp:sp modelId="{A1B66815-910B-B74E-BC95-9D88559CE2BD}">
      <dsp:nvSpPr>
        <dsp:cNvPr id="0" name=""/>
        <dsp:cNvSpPr/>
      </dsp:nvSpPr>
      <dsp:spPr>
        <a:xfrm>
          <a:off x="476096" y="3350586"/>
          <a:ext cx="1104620" cy="1105154"/>
        </a:xfrm>
        <a:prstGeom prst="blockArc">
          <a:avLst>
            <a:gd name="adj1" fmla="val 0"/>
            <a:gd name="adj2" fmla="val 18900000"/>
            <a:gd name="adj3" fmla="val 1274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A7433C-DC05-B047-9AB4-088B7775D73C}">
      <dsp:nvSpPr>
        <dsp:cNvPr id="0" name=""/>
        <dsp:cNvSpPr/>
      </dsp:nvSpPr>
      <dsp:spPr>
        <a:xfrm>
          <a:off x="666872" y="3732155"/>
          <a:ext cx="717520" cy="3587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Plan</a:t>
          </a:r>
          <a:endParaRPr lang="en-US" sz="1600" kern="1200" dirty="0"/>
        </a:p>
      </dsp:txBody>
      <dsp:txXfrm>
        <a:off x="666872" y="3732155"/>
        <a:ext cx="717520" cy="3587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B4D1DB-BFE8-9540-B98C-50E16C684BFC}">
      <dsp:nvSpPr>
        <dsp:cNvPr id="0" name=""/>
        <dsp:cNvSpPr/>
      </dsp:nvSpPr>
      <dsp:spPr>
        <a:xfrm>
          <a:off x="0" y="1120017"/>
          <a:ext cx="5492848" cy="799967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126995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Partnerships &amp; Marketing</a:t>
          </a:r>
          <a:endParaRPr lang="en-US" sz="1400" kern="1200" dirty="0"/>
        </a:p>
      </dsp:txBody>
      <dsp:txXfrm>
        <a:off x="0" y="1320009"/>
        <a:ext cx="5292856" cy="399983"/>
      </dsp:txXfrm>
    </dsp:sp>
    <dsp:sp modelId="{6479B72D-56DD-A44F-8CB1-1A1CF4F3D0CD}">
      <dsp:nvSpPr>
        <dsp:cNvPr id="0" name=""/>
        <dsp:cNvSpPr/>
      </dsp:nvSpPr>
      <dsp:spPr>
        <a:xfrm>
          <a:off x="0" y="1766731"/>
          <a:ext cx="1691797" cy="1541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Today </a:t>
          </a:r>
          <a:r>
            <a:rPr lang="mr-IN" sz="1050" kern="1200" dirty="0" smtClean="0"/>
            <a:t>–</a:t>
          </a:r>
          <a:r>
            <a:rPr lang="en-US" sz="1050" kern="1200" dirty="0" smtClean="0"/>
            <a:t> Month 6</a:t>
          </a:r>
          <a:endParaRPr lang="en-US" sz="105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Assess Appropriate Markets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Partner with Key Builders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Create Website &amp;  Calculators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Onboard Design Team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Establish Supply Chain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File Permitting Templates</a:t>
          </a:r>
          <a:endParaRPr lang="en-US" sz="900" kern="1200" dirty="0"/>
        </a:p>
      </dsp:txBody>
      <dsp:txXfrm>
        <a:off x="0" y="1766731"/>
        <a:ext cx="1691797" cy="1541032"/>
      </dsp:txXfrm>
    </dsp:sp>
    <dsp:sp modelId="{927677F7-5449-7748-9B1A-9056F679CF0D}">
      <dsp:nvSpPr>
        <dsp:cNvPr id="0" name=""/>
        <dsp:cNvSpPr/>
      </dsp:nvSpPr>
      <dsp:spPr>
        <a:xfrm>
          <a:off x="1691797" y="1416496"/>
          <a:ext cx="3801050" cy="799967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126995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Design &amp; Customization</a:t>
          </a:r>
          <a:endParaRPr lang="en-US" sz="1400" kern="1200" dirty="0"/>
        </a:p>
      </dsp:txBody>
      <dsp:txXfrm>
        <a:off x="1691797" y="1616488"/>
        <a:ext cx="3601058" cy="399983"/>
      </dsp:txXfrm>
    </dsp:sp>
    <dsp:sp modelId="{4FE4A375-C221-AF43-B2D7-BF82D2F3711C}">
      <dsp:nvSpPr>
        <dsp:cNvPr id="0" name=""/>
        <dsp:cNvSpPr/>
      </dsp:nvSpPr>
      <dsp:spPr>
        <a:xfrm>
          <a:off x="1691797" y="2033387"/>
          <a:ext cx="1691797" cy="154103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Months 6 </a:t>
          </a:r>
          <a:r>
            <a:rPr lang="mr-IN" sz="1050" kern="1200" dirty="0" smtClean="0"/>
            <a:t>–</a:t>
          </a:r>
          <a:r>
            <a:rPr lang="en-US" sz="1050" kern="1200" dirty="0" smtClean="0"/>
            <a:t> 12</a:t>
          </a:r>
          <a:endParaRPr lang="en-US" sz="105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Identify Beta Customers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Complete Initial System Designs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Source Components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Integrate Manufacturing of Smart Home Concepts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Complete Regulatory Compliance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Arrange Modified Logistic Providers</a:t>
          </a:r>
          <a:endParaRPr lang="en-US" sz="900" kern="1200" dirty="0"/>
        </a:p>
      </dsp:txBody>
      <dsp:txXfrm>
        <a:off x="1691797" y="2033387"/>
        <a:ext cx="1691797" cy="1541032"/>
      </dsp:txXfrm>
    </dsp:sp>
    <dsp:sp modelId="{267216DD-927D-E448-8C01-0FF637688260}">
      <dsp:nvSpPr>
        <dsp:cNvPr id="0" name=""/>
        <dsp:cNvSpPr/>
      </dsp:nvSpPr>
      <dsp:spPr>
        <a:xfrm>
          <a:off x="3383594" y="1724927"/>
          <a:ext cx="2109253" cy="799967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254000" bIns="126995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Training &amp; Installation</a:t>
          </a:r>
          <a:endParaRPr lang="en-US" sz="1400" kern="1200" dirty="0"/>
        </a:p>
      </dsp:txBody>
      <dsp:txXfrm>
        <a:off x="3383594" y="1924919"/>
        <a:ext cx="1909261" cy="399983"/>
      </dsp:txXfrm>
    </dsp:sp>
    <dsp:sp modelId="{55A552D0-23FF-0D4D-ABB5-EE0DAB4D7B7D}">
      <dsp:nvSpPr>
        <dsp:cNvPr id="0" name=""/>
        <dsp:cNvSpPr/>
      </dsp:nvSpPr>
      <dsp:spPr>
        <a:xfrm>
          <a:off x="3383594" y="2300043"/>
          <a:ext cx="1691797" cy="151847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Months 13-18</a:t>
          </a:r>
          <a:endParaRPr lang="en-US" sz="105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On-Site Manufacturing Support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On-Site Installation Support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Collect Customer Feedback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Build Design and Instruction Kits for Mass Production at Select Partners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900" kern="1200" dirty="0" smtClean="0"/>
            <a:t>Establish Service and Warranty Contractors</a:t>
          </a:r>
          <a:endParaRPr lang="en-US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900" kern="1200" dirty="0"/>
        </a:p>
      </dsp:txBody>
      <dsp:txXfrm>
        <a:off x="3383594" y="2300043"/>
        <a:ext cx="1691797" cy="15184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9A8F5-DC73-FB4D-883C-1CA45A529483}" type="datetimeFigureOut">
              <a:rPr lang="en-US" smtClean="0"/>
              <a:t>5/20/19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D7445-4A9E-924E-8EB6-9F49C078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9325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B5825E-827F-6540-9DD1-D65A5A160B1E}" type="datetimeFigureOut">
              <a:rPr lang="en-US" smtClean="0"/>
              <a:t>5/20/19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0DF6E-D7FB-A345-AC70-9B0503BB0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366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1831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7361" y="1970006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200">
                <a:latin typeface="Avenir Book"/>
                <a:cs typeface="Avenir Book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7361" y="3537594"/>
            <a:ext cx="64008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  <a:latin typeface="Avenir Book"/>
                <a:cs typeface="Avenir Boo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7" descr="Screen Shot 2018-12-03 at 7.27.25 PM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690" y="577307"/>
            <a:ext cx="6865392" cy="1367003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1087361" y="929617"/>
            <a:ext cx="0" cy="50464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97415" y="3154058"/>
            <a:ext cx="79512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647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383" y="150136"/>
            <a:ext cx="8229600" cy="41427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solidFill>
                  <a:srgbClr val="18318F"/>
                </a:solidFill>
                <a:latin typeface="Avenir Book"/>
                <a:cs typeface="Avenir Book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70468"/>
            <a:ext cx="8229600" cy="527103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Avenir Book"/>
                <a:cs typeface="Avenir Book"/>
              </a:defRPr>
            </a:lvl1pPr>
            <a:lvl2pPr>
              <a:defRPr sz="2000">
                <a:latin typeface="Avenir Book"/>
                <a:cs typeface="Avenir Book"/>
              </a:defRPr>
            </a:lvl2pPr>
            <a:lvl3pPr>
              <a:defRPr sz="1800">
                <a:latin typeface="Avenir Book"/>
                <a:cs typeface="Avenir Book"/>
              </a:defRPr>
            </a:lvl3pPr>
            <a:lvl4pPr>
              <a:defRPr sz="1600">
                <a:latin typeface="Avenir Book"/>
                <a:cs typeface="Avenir Book"/>
              </a:defRPr>
            </a:lvl4pPr>
            <a:lvl5pPr>
              <a:defRPr sz="1600">
                <a:latin typeface="Avenir Book"/>
                <a:cs typeface="Avenir Book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8383" y="6493933"/>
            <a:ext cx="2762617" cy="227542"/>
          </a:xfrm>
          <a:prstGeom prst="rect">
            <a:avLst/>
          </a:prstGeom>
        </p:spPr>
        <p:txBody>
          <a:bodyPr/>
          <a:lstStyle>
            <a:lvl1pPr>
              <a:defRPr lang="de-DE" sz="800" i="1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© 2019 Phase3 Photovoltaics, All Rights Reserved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6001" y="402045"/>
            <a:ext cx="2133600" cy="227542"/>
          </a:xfrm>
          <a:prstGeom prst="rect">
            <a:avLst/>
          </a:prstGeom>
        </p:spPr>
        <p:txBody>
          <a:bodyPr/>
          <a:lstStyle>
            <a:lvl1pPr>
              <a:defRPr lang="en-US" sz="800" b="1" i="1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a-DK" dirty="0" smtClean="0"/>
              <a:t>Page </a:t>
            </a:r>
            <a:fld id="{A64A985C-5479-DD48-AE24-00CBBF733DEB}" type="slidenum">
              <a:rPr lang="da-DK" smtClean="0"/>
              <a:pPr/>
              <a:t>‹#›</a:t>
            </a:fld>
            <a:endParaRPr lang="da-DK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99606" y="639112"/>
            <a:ext cx="8839995" cy="0"/>
          </a:xfrm>
          <a:prstGeom prst="line">
            <a:avLst/>
          </a:prstGeom>
          <a:ln>
            <a:gradFill flip="none" rotWithShape="1">
              <a:gsLst>
                <a:gs pos="39000">
                  <a:srgbClr val="18318F"/>
                </a:gs>
                <a:gs pos="0">
                  <a:srgbClr val="FFFFFF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3933"/>
            <a:ext cx="2895600" cy="2275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&lt; Customer Confidential – Do Not Distribute &gt;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1777" y="6272731"/>
            <a:ext cx="3042223" cy="705930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 flipH="1">
            <a:off x="158383" y="6388634"/>
            <a:ext cx="8781218" cy="25907"/>
          </a:xfrm>
          <a:prstGeom prst="line">
            <a:avLst/>
          </a:prstGeom>
          <a:ln>
            <a:gradFill flip="none" rotWithShape="1">
              <a:gsLst>
                <a:gs pos="39000">
                  <a:srgbClr val="18318F"/>
                </a:gs>
                <a:gs pos="0">
                  <a:srgbClr val="FFFFFF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6536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230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diagramQuickStyle" Target="../diagrams/quickStyle2.xml"/><Relationship Id="rId12" Type="http://schemas.openxmlformats.org/officeDocument/2006/relationships/diagramColors" Target="../diagrams/colors2.xml"/><Relationship Id="rId13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emf"/><Relationship Id="rId4" Type="http://schemas.openxmlformats.org/officeDocument/2006/relationships/diagramData" Target="../diagrams/data1.xml"/><Relationship Id="rId5" Type="http://schemas.openxmlformats.org/officeDocument/2006/relationships/diagramLayout" Target="../diagrams/layout1.xml"/><Relationship Id="rId6" Type="http://schemas.openxmlformats.org/officeDocument/2006/relationships/diagramQuickStyle" Target="../diagrams/quickStyle1.xml"/><Relationship Id="rId7" Type="http://schemas.openxmlformats.org/officeDocument/2006/relationships/diagramColors" Target="../diagrams/colors1.xml"/><Relationship Id="rId8" Type="http://schemas.microsoft.com/office/2007/relationships/diagramDrawing" Target="../diagrams/drawing1.xml"/><Relationship Id="rId9" Type="http://schemas.openxmlformats.org/officeDocument/2006/relationships/diagramData" Target="../diagrams/data2.xml"/><Relationship Id="rId10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383" y="150136"/>
            <a:ext cx="8754708" cy="414275"/>
          </a:xfrm>
        </p:spPr>
        <p:txBody>
          <a:bodyPr/>
          <a:lstStyle/>
          <a:p>
            <a:pPr algn="r"/>
            <a:r>
              <a:rPr lang="en-US" sz="2200" dirty="0"/>
              <a:t>Factory Installed Solar Solutions for Manufactured Homes</a:t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8383" y="6493932"/>
            <a:ext cx="5879890" cy="225523"/>
          </a:xfrm>
        </p:spPr>
        <p:txBody>
          <a:bodyPr/>
          <a:lstStyle/>
          <a:p>
            <a:r>
              <a:rPr lang="en-US" dirty="0" smtClean="0"/>
              <a:t>info@phase3pv.com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9FE20E2-6D90-EF47-A004-9BFDFC636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65" y="0"/>
            <a:ext cx="1301700" cy="1417407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32365" y="6493933"/>
            <a:ext cx="3387436" cy="225522"/>
          </a:xfrm>
        </p:spPr>
        <p:txBody>
          <a:bodyPr/>
          <a:lstStyle/>
          <a:p>
            <a:r>
              <a:rPr lang="en-US" dirty="0" smtClean="0"/>
              <a:t>3055 </a:t>
            </a:r>
            <a:r>
              <a:rPr lang="en-US" dirty="0"/>
              <a:t>NW </a:t>
            </a:r>
            <a:r>
              <a:rPr lang="en-US" dirty="0" err="1"/>
              <a:t>Yeon</a:t>
            </a:r>
            <a:r>
              <a:rPr lang="en-US" dirty="0"/>
              <a:t> Ave, Suite #629, Portland OR 97210 </a:t>
            </a:r>
            <a:r>
              <a:rPr lang="en-US" dirty="0" smtClean="0"/>
              <a:t>USA </a:t>
            </a:r>
            <a:r>
              <a:rPr lang="mr-IN" dirty="0" smtClean="0"/>
              <a:t>–</a:t>
            </a:r>
            <a:r>
              <a:rPr lang="en-US" dirty="0" smtClean="0"/>
              <a:t> (833) 462-7427</a:t>
            </a:r>
            <a:endParaRPr lang="en-US" dirty="0"/>
          </a:p>
        </p:txBody>
      </p:sp>
      <p:sp>
        <p:nvSpPr>
          <p:cNvPr id="10" name="Date Placeholder 3"/>
          <p:cNvSpPr txBox="1">
            <a:spLocks/>
          </p:cNvSpPr>
          <p:nvPr/>
        </p:nvSpPr>
        <p:spPr>
          <a:xfrm>
            <a:off x="3933413" y="620416"/>
            <a:ext cx="4979677" cy="2255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lang="de-DE" sz="800" i="1" kern="1200" dirty="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50" dirty="0">
                <a:solidFill>
                  <a:schemeClr val="tx1"/>
                </a:solidFill>
              </a:rPr>
              <a:t>Cleverly Designed Power Integration for a New Wave of American Home Buyers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82268" y="2013995"/>
            <a:ext cx="4101244" cy="92918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	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By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leveraging 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the construction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expertise of pre-fabricated home builders, we estimate a 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reduction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of 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system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costs 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close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to 60% 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at $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1.60/</a:t>
            </a:r>
            <a:r>
              <a:rPr lang="en-US" sz="1400" dirty="0" err="1" smtClean="0">
                <a:solidFill>
                  <a:schemeClr val="accent4">
                    <a:lumMod val="50000"/>
                  </a:schemeClr>
                </a:solidFill>
              </a:rPr>
              <a:t>Wp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, if the systems are integrated within factories.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77250" y="5020844"/>
            <a:ext cx="3354842" cy="1289751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Our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vision is to begin with a 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straightforward solution, cultivate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a reputation of competent 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execution, and extend </a:t>
            </a:r>
            <a:r>
              <a:rPr lang="en-US" sz="1400" dirty="0" err="1" smtClean="0">
                <a:solidFill>
                  <a:schemeClr val="accent4">
                    <a:lumMod val="50000"/>
                  </a:schemeClr>
                </a:solidFill>
              </a:rPr>
              <a:t>learnings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 on platform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to the entirety of the new home industry.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004164" y="972275"/>
            <a:ext cx="3879347" cy="952431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Residential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solar 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is widely available to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the 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upper end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of the single family home 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market; however, as many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as 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22 </a:t>
            </a: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million Americans, live in modular or prefab homes.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709666" y="3039179"/>
            <a:ext cx="4101244" cy="1915475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Solar </a:t>
            </a:r>
            <a:r>
              <a:rPr lang="en-US" sz="1400" dirty="0" smtClean="0">
                <a:solidFill>
                  <a:schemeClr val="accent4">
                    <a:lumMod val="50000"/>
                  </a:schemeClr>
                </a:solidFill>
              </a:rPr>
              <a:t>industry scientists who built the current technologies behind today’s:</a:t>
            </a: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Modules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Certifications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Standards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Permitting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Suppliers</a:t>
            </a:r>
          </a:p>
          <a:p>
            <a:pPr marL="742950" lvl="1" indent="-285750">
              <a:buFont typeface="Arial"/>
              <a:buChar char="•"/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</a:rPr>
              <a:t>Distribution</a:t>
            </a:r>
          </a:p>
        </p:txBody>
      </p:sp>
      <p:pic>
        <p:nvPicPr>
          <p:cNvPr id="25" name="Picture 24"/>
          <p:cNvPicPr/>
          <p:nvPr/>
        </p:nvPicPr>
        <p:blipFill>
          <a:blip r:embed="rId3"/>
          <a:stretch>
            <a:fillRect/>
          </a:stretch>
        </p:blipFill>
        <p:spPr>
          <a:xfrm>
            <a:off x="6061772" y="1270756"/>
            <a:ext cx="2963545" cy="1979295"/>
          </a:xfrm>
          <a:prstGeom prst="rect">
            <a:avLst/>
          </a:prstGeom>
        </p:spPr>
      </p:pic>
      <p:graphicFrame>
        <p:nvGraphicFramePr>
          <p:cNvPr id="26" name="Content Placeholder 5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616544693"/>
              </p:ext>
            </p:extLst>
          </p:nvPr>
        </p:nvGraphicFramePr>
        <p:xfrm>
          <a:off x="-369759" y="407519"/>
          <a:ext cx="2411835" cy="5501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8" name="Content Placeholder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2046940"/>
              </p:ext>
            </p:extLst>
          </p:nvPr>
        </p:nvGraphicFramePr>
        <p:xfrm>
          <a:off x="3651152" y="2525752"/>
          <a:ext cx="5492848" cy="4968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385052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49045</TotalTime>
  <Words>218</Words>
  <Application>Microsoft Macintosh PowerPoint</Application>
  <PresentationFormat>On-screen Show (4:3)</PresentationFormat>
  <Paragraphs>41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Factory Installed Solar Solutions for Manufactured Homes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Ethan Good</dc:creator>
  <cp:lastModifiedBy>Ethan Good</cp:lastModifiedBy>
  <cp:revision>25</cp:revision>
  <dcterms:created xsi:type="dcterms:W3CDTF">2018-12-04T03:19:44Z</dcterms:created>
  <dcterms:modified xsi:type="dcterms:W3CDTF">2019-05-20T20:13:15Z</dcterms:modified>
</cp:coreProperties>
</file>