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0230"/>
    <a:srgbClr val="FEC5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12"/>
    <p:restoredTop sz="94713"/>
  </p:normalViewPr>
  <p:slideViewPr>
    <p:cSldViewPr snapToGrid="0" snapToObjects="1">
      <p:cViewPr>
        <p:scale>
          <a:sx n="77" d="100"/>
          <a:sy n="77" d="100"/>
        </p:scale>
        <p:origin x="-1086" y="-6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F11876-7037-194B-83D1-AB219A021B6B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C0C56D-4331-F24D-998E-B14A828DF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03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C3B48-5032-3A47-A7F4-5D306B2B7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93B165A3-8E36-ED44-97F3-94BEBCECC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430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000AA-5400-1641-BA99-F7EFFC460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27542" y="6481988"/>
            <a:ext cx="464458" cy="365125"/>
          </a:xfrm>
          <a:prstGeom prst="rect">
            <a:avLst/>
          </a:prstGeom>
        </p:spPr>
        <p:txBody>
          <a:bodyPr/>
          <a:lstStyle/>
          <a:p>
            <a:fld id="{8B115767-4FA8-6C4B-995B-C102001D55C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7582AC4-070D-9548-8EB4-C8F341416C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60970" y="64819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88176-1226-554D-A81A-BCB1C738AE0F}" type="datetimeFigureOut">
              <a:rPr lang="en-US" smtClean="0"/>
              <a:pPr/>
              <a:t>9/4/2019</a:t>
            </a:fld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A573779-B2EB-8A4E-8498-F7FB7F1F6D59}"/>
              </a:ext>
            </a:extLst>
          </p:cNvPr>
          <p:cNvSpPr/>
          <p:nvPr userDrawn="1"/>
        </p:nvSpPr>
        <p:spPr>
          <a:xfrm>
            <a:off x="1" y="6174766"/>
            <a:ext cx="12218410" cy="15611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E9F095-B96F-8A46-B385-20C279A514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0085" t="11396" r="11396"/>
          <a:stretch/>
        </p:blipFill>
        <p:spPr>
          <a:xfrm>
            <a:off x="0" y="0"/>
            <a:ext cx="12192000" cy="77336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CEC415-DD62-6247-904E-25C240B32E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6410" y="4995747"/>
            <a:ext cx="12218410" cy="27401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ADE62B-8751-BA46-B640-723B736F4F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9344" y="5616532"/>
            <a:ext cx="7228935" cy="1116467"/>
          </a:xfrm>
          <a:prstGeom prst="rect">
            <a:avLst/>
          </a:prstGeom>
          <a:noFill/>
        </p:spPr>
        <p:txBody>
          <a:bodyPr lIns="0" tIns="0" rIns="0" bIns="0" anchor="t" anchorCtr="0">
            <a:normAutofit/>
          </a:bodyPr>
          <a:lstStyle>
            <a:lvl1pPr algn="l">
              <a:defRPr sz="5400">
                <a:solidFill>
                  <a:srgbClr val="FEC527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37C9BF-C6BA-EA49-9775-791FA56B9F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1817" y="6693365"/>
            <a:ext cx="5477773" cy="592425"/>
          </a:xfr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First Name Last Name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7B02C87-866F-7141-A333-23D882FF6A4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104858" y="4370255"/>
            <a:ext cx="2609479" cy="3050788"/>
          </a:xfrm>
          <a:prstGeom prst="rect">
            <a:avLst/>
          </a:prstGeom>
        </p:spPr>
      </p:pic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82F7C122-1C7C-BA4A-B95E-793265F055BD}"/>
              </a:ext>
            </a:extLst>
          </p:cNvPr>
          <p:cNvSpPr txBox="1">
            <a:spLocks/>
          </p:cNvSpPr>
          <p:nvPr userDrawn="1"/>
        </p:nvSpPr>
        <p:spPr>
          <a:xfrm>
            <a:off x="429491" y="0"/>
            <a:ext cx="3103679" cy="672860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2800" dirty="0"/>
              <a:t>SOLAR PRIZE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3C2A8FD-407D-1346-83D7-7916F9DA55D3}"/>
              </a:ext>
            </a:extLst>
          </p:cNvPr>
          <p:cNvCxnSpPr/>
          <p:nvPr userDrawn="1"/>
        </p:nvCxnSpPr>
        <p:spPr>
          <a:xfrm>
            <a:off x="0" y="5271884"/>
            <a:ext cx="7924268" cy="0"/>
          </a:xfrm>
          <a:prstGeom prst="line">
            <a:avLst/>
          </a:prstGeom>
          <a:ln w="22225">
            <a:solidFill>
              <a:srgbClr val="C102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521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8E787-C8F0-6D45-B434-A0510FCBD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5074F0-CF61-924E-8BA4-83C6A6C93F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8A0770FE-00AB-FF47-934F-D4893171C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241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D3316E-F5B3-5F47-86EA-9DF6DF651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53B974-1A94-8644-AC31-BAA066A2A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32E8D3-6267-1F47-9BD6-2CFD16D86D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36ADA5-4A1D-064F-95EB-F5B6A602B8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825227E0-2C64-4E4F-8C27-ED7A94577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431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4513932E-A823-5A45-B1DA-A09D477CA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565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5452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9F06F-A8EC-674B-9D64-BD355A583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E79C1-B4BF-444E-B3BA-72DBC9CA2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480B3EC-55C8-9745-A1A1-91FA1F4A2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3933825" cy="1656272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56645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78D5E8-34EA-1B41-A048-974C182570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95D8A3-FC67-4540-A853-319741141C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D15A11D0-CACC-ED48-915D-295B65F35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3933825" cy="1656272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827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B4D45B-82B7-2644-A300-081B92E00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5CA0DE65-0518-1C40-9630-6DB0DA5D1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372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D38D5B-6CA0-ED4A-BBEE-67F8637184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AFEE0A-7102-734C-8932-9FEEB2FD0C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507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9099A48-FE8F-3249-8612-89B6F2275C25}"/>
              </a:ext>
            </a:extLst>
          </p:cNvPr>
          <p:cNvSpPr/>
          <p:nvPr userDrawn="1"/>
        </p:nvSpPr>
        <p:spPr>
          <a:xfrm>
            <a:off x="0" y="6471103"/>
            <a:ext cx="12192000" cy="3868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6EC135-C35A-3440-85EC-D23379975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dirty="0"/>
              <a:t>Header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52185B-1FF9-3546-BAFB-F0717C8351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A77FE6-B29C-E749-A288-43DBB228F284}"/>
              </a:ext>
            </a:extLst>
          </p:cNvPr>
          <p:cNvSpPr/>
          <p:nvPr userDrawn="1"/>
        </p:nvSpPr>
        <p:spPr>
          <a:xfrm>
            <a:off x="11727542" y="6471103"/>
            <a:ext cx="464458" cy="38689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D38C03-14D9-B54B-BA38-6C80BD47BFD6}"/>
              </a:ext>
            </a:extLst>
          </p:cNvPr>
          <p:cNvSpPr txBox="1"/>
          <p:nvPr userDrawn="1"/>
        </p:nvSpPr>
        <p:spPr>
          <a:xfrm>
            <a:off x="11727542" y="6506239"/>
            <a:ext cx="4644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3C9294A-6306-AE43-8920-8EDE0706B4DA}" type="slidenum">
              <a:rPr lang="en-US" sz="1400" b="0" i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pPr algn="ctr"/>
              <a:t>‹#›</a:t>
            </a:fld>
            <a:endParaRPr lang="en-US" b="0" i="0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8683D0-AC18-D142-A042-8025F08DBF42}"/>
              </a:ext>
            </a:extLst>
          </p:cNvPr>
          <p:cNvSpPr txBox="1"/>
          <p:nvPr userDrawn="1"/>
        </p:nvSpPr>
        <p:spPr>
          <a:xfrm>
            <a:off x="261619" y="6521629"/>
            <a:ext cx="5471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 dirty="0">
                <a:latin typeface="Franklin Gothic Book" panose="020B0503020102020204" pitchFamily="34" charset="0"/>
              </a:rPr>
              <a:t>AMERICAN MADE CHALLENGES: SOLAR PRIZE  |. U.S. DEPARTMENT OF ENERGY</a:t>
            </a:r>
          </a:p>
        </p:txBody>
      </p:sp>
    </p:spTree>
    <p:extLst>
      <p:ext uri="{BB962C8B-B14F-4D97-AF65-F5344CB8AC3E}">
        <p14:creationId xmlns:p14="http://schemas.microsoft.com/office/powerpoint/2010/main" val="4227371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Franklin Gothic Medium" panose="020B06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Franklin Gothic Medium" panose="020B06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Franklin Gothic Medium" panose="020B06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Franklin Gothic Medium" panose="020B06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Franklin Gothic Medium" panose="020B06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Franklin Gothic Medium" panose="020B06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97B09A9C-0E5F-46E2-AE7C-E7656F1C3D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85" t="11396" r="11396" b="10371"/>
          <a:stretch/>
        </p:blipFill>
        <p:spPr>
          <a:xfrm>
            <a:off x="-52821" y="1"/>
            <a:ext cx="12244821" cy="6864262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C658926-A2E9-CD49-989A-DFB6B5C96671}"/>
              </a:ext>
            </a:extLst>
          </p:cNvPr>
          <p:cNvSpPr txBox="1">
            <a:spLocks/>
          </p:cNvSpPr>
          <p:nvPr/>
        </p:nvSpPr>
        <p:spPr>
          <a:xfrm>
            <a:off x="11727542" y="6481988"/>
            <a:ext cx="46445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B115767-4FA8-6C4B-995B-C102001D55C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6AD7C454-16BE-6E47-BA05-B2909AE40370}"/>
              </a:ext>
            </a:extLst>
          </p:cNvPr>
          <p:cNvSpPr txBox="1">
            <a:spLocks/>
          </p:cNvSpPr>
          <p:nvPr/>
        </p:nvSpPr>
        <p:spPr>
          <a:xfrm>
            <a:off x="8860970" y="64819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988176-1226-554D-A81A-BCB1C738AE0F}" type="datetimeFigureOut">
              <a:rPr lang="en-US" smtClean="0"/>
              <a:pPr/>
              <a:t>9/4/2019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48180C-4ABF-CE45-AD58-E9B2C241767E}"/>
              </a:ext>
            </a:extLst>
          </p:cNvPr>
          <p:cNvSpPr/>
          <p:nvPr/>
        </p:nvSpPr>
        <p:spPr>
          <a:xfrm>
            <a:off x="2241966" y="7133468"/>
            <a:ext cx="12218410" cy="15611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D717580-EF1A-3D45-A01A-31B4080CD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9022" y="5838628"/>
            <a:ext cx="12244820" cy="1042795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D2EC172B-5004-4F46-933A-4CD5F560D42F}"/>
              </a:ext>
            </a:extLst>
          </p:cNvPr>
          <p:cNvSpPr txBox="1">
            <a:spLocks/>
          </p:cNvSpPr>
          <p:nvPr/>
        </p:nvSpPr>
        <p:spPr>
          <a:xfrm>
            <a:off x="215799" y="5998805"/>
            <a:ext cx="9003323" cy="1116467"/>
          </a:xfrm>
          <a:prstGeom prst="rect">
            <a:avLst/>
          </a:prstGeom>
          <a:noFill/>
        </p:spPr>
        <p:txBody>
          <a:bodyPr lIns="0" tIns="0" rIns="0" bIns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rgbClr val="FEC527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Utility-Owned Battery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222BEDC-21A4-F049-8892-47AB4070A7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0606" y="162834"/>
            <a:ext cx="1517503" cy="1774140"/>
          </a:xfrm>
          <a:prstGeom prst="rect">
            <a:avLst/>
          </a:prstGeom>
        </p:spPr>
      </p:pic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82A80161-2532-954D-899B-2D7623698AEF}"/>
              </a:ext>
            </a:extLst>
          </p:cNvPr>
          <p:cNvSpPr txBox="1">
            <a:spLocks/>
          </p:cNvSpPr>
          <p:nvPr/>
        </p:nvSpPr>
        <p:spPr>
          <a:xfrm>
            <a:off x="403605" y="144473"/>
            <a:ext cx="2496589" cy="672860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2800" dirty="0"/>
              <a:t>Ready!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B254049-686E-DF45-8EEA-7532B14E8ED0}"/>
              </a:ext>
            </a:extLst>
          </p:cNvPr>
          <p:cNvCxnSpPr/>
          <p:nvPr/>
        </p:nvCxnSpPr>
        <p:spPr>
          <a:xfrm>
            <a:off x="-52821" y="5848526"/>
            <a:ext cx="7924268" cy="0"/>
          </a:xfrm>
          <a:prstGeom prst="line">
            <a:avLst/>
          </a:prstGeom>
          <a:ln w="22225">
            <a:solidFill>
              <a:srgbClr val="C102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123B0D71-0052-4618-BF08-35F7F82691E5}"/>
              </a:ext>
            </a:extLst>
          </p:cNvPr>
          <p:cNvSpPr txBox="1">
            <a:spLocks/>
          </p:cNvSpPr>
          <p:nvPr/>
        </p:nvSpPr>
        <p:spPr>
          <a:xfrm>
            <a:off x="4588783" y="1124477"/>
            <a:ext cx="2496589" cy="672860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2800" dirty="0"/>
              <a:t>Set!</a:t>
            </a:r>
          </a:p>
        </p:txBody>
      </p: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A33ED441-53E4-48E3-8B2B-50000CFB1271}"/>
              </a:ext>
            </a:extLst>
          </p:cNvPr>
          <p:cNvSpPr txBox="1">
            <a:spLocks/>
          </p:cNvSpPr>
          <p:nvPr/>
        </p:nvSpPr>
        <p:spPr>
          <a:xfrm>
            <a:off x="8562169" y="2177073"/>
            <a:ext cx="2496589" cy="672860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2800" dirty="0"/>
              <a:t>Go!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727F6959-0FFF-4DAE-9963-EF51D536FB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29" y="914944"/>
            <a:ext cx="3992880" cy="3730752"/>
          </a:xfrm>
          <a:prstGeom prst="rect">
            <a:avLst/>
          </a:prstGeom>
        </p:spPr>
      </p:pic>
      <p:pic>
        <p:nvPicPr>
          <p:cNvPr id="22" name="Picture 21" descr="A picture containing outdoor, building, grass, ground&#10;&#10;Description automatically generated">
            <a:extLst>
              <a:ext uri="{FF2B5EF4-FFF2-40B4-BE49-F238E27FC236}">
                <a16:creationId xmlns:a16="http://schemas.microsoft.com/office/drawing/2014/main" id="{787EA509-0359-4483-A2F0-4B84504785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3314" y="1962988"/>
            <a:ext cx="4804964" cy="3603724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EB0C4225-9795-4F50-86DE-4C7F4D798275}"/>
              </a:ext>
            </a:extLst>
          </p:cNvPr>
          <p:cNvGrpSpPr/>
          <p:nvPr/>
        </p:nvGrpSpPr>
        <p:grpSpPr>
          <a:xfrm>
            <a:off x="7038173" y="2982287"/>
            <a:ext cx="5022376" cy="3766782"/>
            <a:chOff x="7038173" y="2982287"/>
            <a:chExt cx="5022376" cy="3766782"/>
          </a:xfrm>
        </p:grpSpPr>
        <p:pic>
          <p:nvPicPr>
            <p:cNvPr id="8" name="Picture 7" descr="A picture containing building, meter, device, outdoor&#10;&#10;Description automatically generated">
              <a:extLst>
                <a:ext uri="{FF2B5EF4-FFF2-40B4-BE49-F238E27FC236}">
                  <a16:creationId xmlns:a16="http://schemas.microsoft.com/office/drawing/2014/main" id="{6D13485E-A7B7-4101-A044-807ACD159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038173" y="2982287"/>
              <a:ext cx="5022376" cy="3766782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26464BD-B55C-4284-84CA-3522876E3871}"/>
                </a:ext>
              </a:extLst>
            </p:cNvPr>
            <p:cNvSpPr txBox="1"/>
            <p:nvPr/>
          </p:nvSpPr>
          <p:spPr>
            <a:xfrm>
              <a:off x="7520513" y="4553760"/>
              <a:ext cx="149806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/>
                <a:t>High Voltage</a:t>
              </a:r>
            </a:p>
            <a:p>
              <a:r>
                <a:rPr lang="en-US" sz="1200" b="1" dirty="0"/>
                <a:t>Solar DC Plug </a:t>
              </a:r>
              <a:r>
                <a:rPr lang="en-US" sz="1200" dirty="0" err="1"/>
                <a:t>CHAdeMo</a:t>
              </a:r>
              <a:r>
                <a:rPr lang="en-US" sz="1200" dirty="0"/>
                <a:t>,</a:t>
              </a:r>
            </a:p>
            <a:p>
              <a:r>
                <a:rPr lang="en-US" sz="1200" dirty="0"/>
                <a:t>CCS or</a:t>
              </a:r>
            </a:p>
            <a:p>
              <a:r>
                <a:rPr lang="en-US" sz="1200" dirty="0"/>
                <a:t>Tesla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F218D90-E9C3-4327-B6C1-3626E3F9A8FD}"/>
                </a:ext>
              </a:extLst>
            </p:cNvPr>
            <p:cNvSpPr txBox="1"/>
            <p:nvPr/>
          </p:nvSpPr>
          <p:spPr>
            <a:xfrm>
              <a:off x="9960355" y="5015599"/>
              <a:ext cx="12541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/>
                <a:t>Simple utility interconnection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36968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35382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C1023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8" id="{3BF95826-0ADB-064A-9364-442F6561185E}" vid="{26F243B8-77F9-BD4D-82C1-DE1829C428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</TotalTime>
  <Words>23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Franklin Gothic Book</vt:lpstr>
      <vt:lpstr>Franklin Gothic Medium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Frenzl, John</dc:creator>
  <cp:lastModifiedBy>John Doe</cp:lastModifiedBy>
  <cp:revision>17</cp:revision>
  <dcterms:created xsi:type="dcterms:W3CDTF">2019-05-01T19:33:20Z</dcterms:created>
  <dcterms:modified xsi:type="dcterms:W3CDTF">2019-09-04T17:34:56Z</dcterms:modified>
</cp:coreProperties>
</file>