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/>
    <p:restoredTop sz="94651"/>
  </p:normalViewPr>
  <p:slideViewPr>
    <p:cSldViewPr snapToGrid="0" snapToObjects="1">
      <p:cViewPr varScale="1">
        <p:scale>
          <a:sx n="75" d="100"/>
          <a:sy n="75" d="100"/>
        </p:scale>
        <p:origin x="3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0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8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4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3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9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1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2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4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1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5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A325E-A2A4-3F42-8E89-56B0AB333437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679A7-7163-4844-B661-7E5C444A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6E07CA-5F0D-9649-BB1E-AF73DE2C3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2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2019-09-04T07:22:11Z</dcterms:created>
  <dcterms:modified xsi:type="dcterms:W3CDTF">2019-09-04T07:24:22Z</dcterms:modified>
</cp:coreProperties>
</file>