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C80"/>
    <a:srgbClr val="721717"/>
    <a:srgbClr val="CFD9E9"/>
    <a:srgbClr val="E5E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9" d="100"/>
          <a:sy n="149" d="100"/>
        </p:scale>
        <p:origin x="-34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4AF72-2171-8C49-B881-18B6992C0BF5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044D5-6266-CC46-A39C-674A2F5F6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044D5-6266-CC46-A39C-674A2F5F6E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9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9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83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9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0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9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9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0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9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0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2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007BD-402F-4A47-8EA4-D90615CDC245}" type="datetimeFigureOut">
              <a:rPr lang="en-US" smtClean="0"/>
              <a:t>9/3/19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E3AC4-D29B-0349-946D-A02A0B5F8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4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Solar Fiel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06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620" y="1437489"/>
            <a:ext cx="616937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latin typeface="Helvetica"/>
                <a:cs typeface="Helvetica"/>
              </a:rPr>
              <a:t>High Capacity 250 kW Silicon Carbide </a:t>
            </a:r>
            <a:br>
              <a:rPr lang="en-US" sz="2600" b="1" dirty="0" smtClean="0">
                <a:latin typeface="Helvetica"/>
                <a:cs typeface="Helvetica"/>
              </a:rPr>
            </a:br>
            <a:r>
              <a:rPr lang="en-US" sz="2600" b="1" dirty="0" smtClean="0">
                <a:latin typeface="Helvetica"/>
                <a:cs typeface="Helvetica"/>
              </a:rPr>
              <a:t>Solar String Inverter</a:t>
            </a:r>
            <a:endParaRPr lang="en-US" sz="2600" b="1" dirty="0">
              <a:latin typeface="Helvetica"/>
              <a:cs typeface="Helvetica"/>
            </a:endParaRPr>
          </a:p>
        </p:txBody>
      </p:sp>
      <p:pic>
        <p:nvPicPr>
          <p:cNvPr id="9" name="Picture 8" descr="BREK LOGO NEW TRANSPARENT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8" y="-17046"/>
            <a:ext cx="3614130" cy="16941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1585" y="2282328"/>
            <a:ext cx="6392285" cy="2102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New Composite Architecture with </a:t>
            </a:r>
            <a:b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</a:b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novel Planar </a:t>
            </a:r>
            <a:r>
              <a:rPr lang="en-US" sz="1700" b="1" dirty="0">
                <a:solidFill>
                  <a:srgbClr val="174C80"/>
                </a:solidFill>
                <a:latin typeface="Helvetica"/>
                <a:cs typeface="Helvetica"/>
              </a:rPr>
              <a:t>M</a:t>
            </a: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agnetics optimized for SiC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8x power density compared to silicon inverters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System Efficiency &gt; 99%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3-Phase 600V</a:t>
            </a:r>
            <a:r>
              <a:rPr lang="en-US" sz="1700" b="1" baseline="-25000" dirty="0" smtClean="0">
                <a:solidFill>
                  <a:srgbClr val="174C80"/>
                </a:solidFill>
                <a:latin typeface="Helvetica"/>
                <a:cs typeface="Helvetica"/>
              </a:rPr>
              <a:t>AC </a:t>
            </a: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sine-wave demonstrated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Longer inverter life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1700" b="1" dirty="0" smtClean="0">
                <a:solidFill>
                  <a:srgbClr val="174C80"/>
                </a:solidFill>
                <a:latin typeface="Helvetica"/>
                <a:cs typeface="Helvetica"/>
              </a:rPr>
              <a:t>Built in the USA</a:t>
            </a:r>
            <a:endParaRPr lang="en-US" sz="1700" dirty="0">
              <a:latin typeface="Helvetica"/>
              <a:cs typeface="Helvetic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586" y="4452035"/>
            <a:ext cx="6639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/>
                <a:cs typeface="Helvetica"/>
              </a:rPr>
              <a:t>Designed for scalability, portability, high performance, </a:t>
            </a:r>
            <a:r>
              <a:rPr lang="en-US" b="1" dirty="0" smtClean="0">
                <a:latin typeface="Helvetica"/>
                <a:cs typeface="Helvetica"/>
              </a:rPr>
              <a:t/>
            </a:r>
            <a:br>
              <a:rPr lang="en-US" b="1" dirty="0" smtClean="0">
                <a:latin typeface="Helvetica"/>
                <a:cs typeface="Helvetica"/>
              </a:rPr>
            </a:br>
            <a:r>
              <a:rPr lang="en-US" b="1" dirty="0" smtClean="0">
                <a:latin typeface="Helvetica"/>
                <a:cs typeface="Helvetica"/>
              </a:rPr>
              <a:t>and </a:t>
            </a:r>
            <a:r>
              <a:rPr lang="en-US" b="1" dirty="0">
                <a:latin typeface="Helvetica"/>
                <a:cs typeface="Helvetica"/>
              </a:rPr>
              <a:t>high reliability </a:t>
            </a:r>
            <a:r>
              <a:rPr lang="en-US" b="1" dirty="0">
                <a:latin typeface="Wingdings"/>
                <a:ea typeface="Wingdings"/>
                <a:cs typeface="Wingdings"/>
                <a:sym typeface="Wingdings"/>
              </a:rPr>
              <a:t> </a:t>
            </a:r>
            <a:r>
              <a:rPr lang="en-US" b="1" dirty="0" smtClean="0">
                <a:latin typeface="Helvetica"/>
                <a:cs typeface="Helvetica"/>
              </a:rPr>
              <a:t> &gt;40</a:t>
            </a:r>
            <a:r>
              <a:rPr lang="en-US" b="1" dirty="0">
                <a:latin typeface="Helvetica"/>
                <a:cs typeface="Helvetica"/>
              </a:rPr>
              <a:t>% savings in CAPEX and OPEX</a:t>
            </a:r>
          </a:p>
          <a:p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2540119" y="4832417"/>
            <a:ext cx="213097" cy="178979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nvert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41" y="1619692"/>
            <a:ext cx="2880859" cy="276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5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20</Words>
  <Application>Microsoft Macintosh PowerPoint</Application>
  <PresentationFormat>On-screen Show (16:9)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</dc:creator>
  <cp:lastModifiedBy>Mark</cp:lastModifiedBy>
  <cp:revision>23</cp:revision>
  <dcterms:created xsi:type="dcterms:W3CDTF">2018-10-04T14:42:17Z</dcterms:created>
  <dcterms:modified xsi:type="dcterms:W3CDTF">2019-09-04T01:12:54Z</dcterms:modified>
</cp:coreProperties>
</file>