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3"/>
  </p:notesMasterIdLst>
  <p:handoutMasterIdLst>
    <p:handoutMasterId r:id="rId4"/>
  </p:handoutMasterIdLst>
  <p:sldIdLst>
    <p:sldId id="777" r:id="rId2"/>
  </p:sldIdLst>
  <p:sldSz cx="12192000" cy="6858000"/>
  <p:notesSz cx="6858000" cy="9144000"/>
  <p:embeddedFontLst>
    <p:embeddedFont>
      <p:font typeface="Poppins"/>
      <p:regular r:id="rId5"/>
      <p:bold r:id="rId5"/>
      <p:italic r:id="rId5"/>
      <p:boldItalic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9597164-02EC-430E-A388-FB6E9AF5630A}">
  <a:tblStyle styleId="{49597164-02EC-430E-A388-FB6E9AF5630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46"/>
    <p:restoredTop sz="76466"/>
  </p:normalViewPr>
  <p:slideViewPr>
    <p:cSldViewPr snapToGrid="0" snapToObjects="1">
      <p:cViewPr varScale="1">
        <p:scale>
          <a:sx n="84" d="100"/>
          <a:sy n="84" d="100"/>
        </p:scale>
        <p:origin x="17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NUL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C6C0CF5-C9E6-1A4C-A419-42572755F6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3B989A-5D9D-7149-8B5E-2F63C9034E8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10F40-B87F-6940-B4F7-B903C67430CB}" type="datetimeFigureOut">
              <a:rPr lang="en-US" smtClean="0"/>
              <a:t>7/18/19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F732B9-A25D-864A-A2EF-F97B44817C0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7EDE6-406A-B143-85F2-36F2717B30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318862-5560-0D4A-9DE1-5024FA099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49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3046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53800" y="6356350"/>
            <a:ext cx="70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11353800" y="6356350"/>
            <a:ext cx="70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11353800" y="6356350"/>
            <a:ext cx="70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11353800" y="6356350"/>
            <a:ext cx="70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11353800" y="6356350"/>
            <a:ext cx="70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11353800" y="6356350"/>
            <a:ext cx="70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11353800" y="6356350"/>
            <a:ext cx="70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11353800" y="6356350"/>
            <a:ext cx="70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11353800" y="6356350"/>
            <a:ext cx="70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11353800" y="6356350"/>
            <a:ext cx="70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1353800" y="6356350"/>
            <a:ext cx="70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23333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23333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23333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23333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23333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23333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23333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23333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323333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"/>
          <p:cNvSpPr txBox="1">
            <a:spLocks noGrp="1"/>
          </p:cNvSpPr>
          <p:nvPr>
            <p:ph type="sldNum" idx="12"/>
          </p:nvPr>
        </p:nvSpPr>
        <p:spPr>
          <a:xfrm>
            <a:off x="11353800" y="6356350"/>
            <a:ext cx="70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1</a:t>
            </a:fld>
            <a:endParaRPr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621B33-24AD-EC44-B318-0E990E5B16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2192000" cy="81167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54BCE8-8611-C549-8357-981E694678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2474" y="176798"/>
            <a:ext cx="2564225" cy="914400"/>
          </a:xfrm>
          <a:prstGeom prst="rect">
            <a:avLst/>
          </a:prstGeom>
        </p:spPr>
      </p:pic>
      <p:sp>
        <p:nvSpPr>
          <p:cNvPr id="5" name="Google Shape;90;p13">
            <a:extLst>
              <a:ext uri="{FF2B5EF4-FFF2-40B4-BE49-F238E27FC236}">
                <a16:creationId xmlns:a16="http://schemas.microsoft.com/office/drawing/2014/main" id="{2D47F0A4-3975-4347-8773-26E6505B6972}"/>
              </a:ext>
            </a:extLst>
          </p:cNvPr>
          <p:cNvSpPr txBox="1"/>
          <p:nvPr/>
        </p:nvSpPr>
        <p:spPr>
          <a:xfrm>
            <a:off x="6758610" y="884292"/>
            <a:ext cx="5433390" cy="1809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Microgrid maintenance software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for e</a:t>
            </a:r>
            <a:r>
              <a:rPr lang="en-US" sz="2400" u="none" strike="noStrike" cap="none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merging markets &amp;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dirty="0">
                <a:solidFill>
                  <a:schemeClr val="lt1"/>
                </a:solidFill>
                <a:latin typeface="Poppins"/>
                <a:cs typeface="Poppins"/>
                <a:sym typeface="Poppins"/>
              </a:rPr>
              <a:t>remote industrial sites</a:t>
            </a:r>
            <a:endParaRPr sz="2400" dirty="0"/>
          </a:p>
        </p:txBody>
      </p:sp>
      <p:sp>
        <p:nvSpPr>
          <p:cNvPr id="6" name="Google Shape;90;p13">
            <a:extLst>
              <a:ext uri="{FF2B5EF4-FFF2-40B4-BE49-F238E27FC236}">
                <a16:creationId xmlns:a16="http://schemas.microsoft.com/office/drawing/2014/main" id="{990E9535-EFEE-6848-82B2-35CA5663CE2F}"/>
              </a:ext>
            </a:extLst>
          </p:cNvPr>
          <p:cNvSpPr txBox="1"/>
          <p:nvPr/>
        </p:nvSpPr>
        <p:spPr>
          <a:xfrm>
            <a:off x="457200" y="1233301"/>
            <a:ext cx="4545932" cy="803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n-US" sz="2000" dirty="0">
                <a:solidFill>
                  <a:schemeClr val="lt1"/>
                </a:solidFill>
                <a:latin typeface="Poppins"/>
                <a:cs typeface="Poppins"/>
                <a:sym typeface="Poppins"/>
              </a:rPr>
              <a:t>Request for solar maintenance software research and innovation</a:t>
            </a:r>
          </a:p>
          <a:p>
            <a:pPr lvl="0" algn="ctr"/>
            <a:r>
              <a:rPr lang="en-US" sz="2000" dirty="0">
                <a:solidFill>
                  <a:schemeClr val="lt1"/>
                </a:solidFill>
                <a:latin typeface="Poppins"/>
                <a:cs typeface="Poppins"/>
                <a:sym typeface="Poppins"/>
              </a:rPr>
              <a:t> especially suited to emerging markets, with applicability for </a:t>
            </a:r>
          </a:p>
          <a:p>
            <a:pPr lvl="0" algn="ctr"/>
            <a:r>
              <a:rPr lang="en-US" sz="2000">
                <a:solidFill>
                  <a:schemeClr val="lt1"/>
                </a:solidFill>
                <a:latin typeface="Poppins"/>
                <a:cs typeface="Poppins"/>
                <a:sym typeface="Poppins"/>
              </a:rPr>
              <a:t>utility-scale O&amp;</a:t>
            </a:r>
            <a:r>
              <a:rPr lang="en-US" sz="2000" dirty="0">
                <a:solidFill>
                  <a:schemeClr val="lt1"/>
                </a:solidFill>
                <a:latin typeface="Poppins"/>
                <a:cs typeface="Poppins"/>
                <a:sym typeface="Poppins"/>
              </a:rPr>
              <a:t>M providers</a:t>
            </a:r>
            <a:endParaRPr lang="en-US" sz="2000" dirty="0"/>
          </a:p>
        </p:txBody>
      </p:sp>
      <p:sp>
        <p:nvSpPr>
          <p:cNvPr id="7" name="Google Shape;90;p13">
            <a:extLst>
              <a:ext uri="{FF2B5EF4-FFF2-40B4-BE49-F238E27FC236}">
                <a16:creationId xmlns:a16="http://schemas.microsoft.com/office/drawing/2014/main" id="{D9CB8856-CFE7-2A40-A712-F02271B01608}"/>
              </a:ext>
            </a:extLst>
          </p:cNvPr>
          <p:cNvSpPr txBox="1"/>
          <p:nvPr/>
        </p:nvSpPr>
        <p:spPr>
          <a:xfrm>
            <a:off x="6674518" y="6538912"/>
            <a:ext cx="4545932" cy="803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n-US" sz="2000" dirty="0">
                <a:solidFill>
                  <a:schemeClr val="lt1"/>
                </a:solidFill>
                <a:latin typeface="Poppins"/>
                <a:cs typeface="Poppins"/>
                <a:sym typeface="Poppins"/>
              </a:rPr>
              <a:t>Piper Foster Wilder | Founder/CEO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21531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2990</TotalTime>
  <Words>42</Words>
  <Application>Microsoft Macintosh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Poppins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76</cp:revision>
  <cp:lastPrinted>2019-05-08T00:04:09Z</cp:lastPrinted>
  <dcterms:modified xsi:type="dcterms:W3CDTF">2019-07-18T22:47:52Z</dcterms:modified>
</cp:coreProperties>
</file>