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0836-8EB3-490B-9842-A8C08A1EC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DAEE2-52E5-4099-BB10-EB53AE4F3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81F5B-4519-4182-942C-4E8402323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8AE19-1967-4379-B44C-848B101C9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797FB-C352-4E2D-A52B-7821FFD95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38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D04E-9CE7-443D-9066-D811ED3B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7BCC0-B6A8-4990-89B3-BA44C5567A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2206F-3721-4CA5-B851-4148FEA76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7C04CA-0693-42B0-9992-E09EEF525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D5F4F3-A197-48F0-BF56-1C85C7C90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325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9A7C4-9E8A-4D44-B117-99AC9C622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39E7C-5A56-4C24-A9FE-853AB21CD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19F8C-5DBA-4DB5-B6FB-63D439945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76BA5-8C1C-4457-B0DC-60A749C67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97C7C-B90A-445C-A100-1B908BF1A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12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392E5-FA0A-44C5-9A30-CC87CC337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6AA8B-F9DA-436A-AD25-CEE30E81A6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B0544-2536-4367-9CDC-C045ACB5CB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918AAC-1244-4BDD-B204-80F5A04D0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90426-DFB2-4248-A889-140D8161C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9DFCA-432C-4577-B0FF-7B898D37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92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80FB6-7AD2-4B73-B23B-069B5A18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7191E-FA5F-467D-B07A-6D8611A41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A60CAA-475D-431F-81D9-6F961C4BB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EE1F2B-2060-45E0-993D-160DB87C1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FCE1E-150C-4255-9501-B7DB2868AB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E3359E-8F9B-4F15-A716-7BFCDC488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DA8AB7-4991-448F-9E2F-CD4EEBF22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EA43A6-B062-44EA-872A-44F58B9EB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412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66527F-61C9-4500-B010-85D94B793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34AA76-6F3F-4474-99D7-884C1B45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AD0C7C-82C0-46AE-A4C5-1B3F2510F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13B24-A1AB-4A11-A4E4-FF2FB4A27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3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8B2301-656D-482A-8CE3-B520B342F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56D4E8-196E-4449-A3AF-AF01865DE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7840E1-08BE-46FB-AA63-E87869603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2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B46A9-4DF1-461A-8B7E-6E5DB1E31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2FCE8-B0EC-4042-AA3F-452505897F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DF142-F26F-4296-9685-BCB6000A4A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E37FB4-9051-46E4-AA15-F38346A5E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DBBA9-C524-468D-AFEA-E3A0C921B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E36AC0-F141-4762-A45C-90F34D1D4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10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31D94-B355-4828-AC50-BA62B49F7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36F35-F011-4E1E-AFDB-FE0CE636BA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8F2D0-57A7-4E2F-AC86-9CF937D87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5DD43F-CABF-463B-8338-B46A9BF7A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639B6-FAAE-40BD-998F-A04B6DA67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A61A6F-DF18-4304-968D-0B1C4FA83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14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31A54-AF6C-42CD-B009-91A478A1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580D51-EC31-4DA7-99AF-62D8B924E8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198A2C-83CF-47BD-AD7F-863BE266B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116F2-76EC-4077-9E33-CD9E649DA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91241-73E4-43FB-9795-2DB5F0ECF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393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1137FA-A613-4949-97A1-742F78F3AA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704130-2552-4B79-AEC8-833FCAAB4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45FDAB-775D-4FE5-AE3D-2C3833395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19685-5532-43C5-8151-E27A8277A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122AD-ECE2-44FE-808E-E37F2508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11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431096-D567-42CF-9BA9-707AFE1E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6F5D7-A6B6-4485-AF36-5B7B89FC52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50EA7-03AF-457C-A509-BDEB6CAB4C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71230-E29B-4EB3-948F-57E63EBA8B8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5B8C8-1328-411F-BEF6-456BECEDC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DC5F3-0227-4C64-9F8B-7B224C444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214EE-96FE-4ACE-BEBC-8B5E579D3E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36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2D820-02A3-477C-80D2-2EBF8AD03F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170619-3EE5-47AF-9722-CFCEFEE68C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43E0B4-1280-462A-9A90-9D9679FFA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6"/>
            <a:ext cx="12194556" cy="685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51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Ryan Treadwell</dc:creator>
  <cp:lastModifiedBy>Ryan Treadwell</cp:lastModifiedBy>
  <cp:revision>1</cp:revision>
  <dcterms:created xsi:type="dcterms:W3CDTF">2019-07-16T18:13:53Z</dcterms:created>
  <dcterms:modified xsi:type="dcterms:W3CDTF">2019-07-16T18:14:33Z</dcterms:modified>
</cp:coreProperties>
</file>