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12"/>
  </p:notesMasterIdLst>
  <p:sldIdLst>
    <p:sldId id="284" r:id="rId2"/>
    <p:sldId id="536" r:id="rId3"/>
    <p:sldId id="278" r:id="rId4"/>
    <p:sldId id="538" r:id="rId5"/>
    <p:sldId id="526" r:id="rId6"/>
    <p:sldId id="299" r:id="rId7"/>
    <p:sldId id="541" r:id="rId8"/>
    <p:sldId id="539" r:id="rId9"/>
    <p:sldId id="533" r:id="rId10"/>
    <p:sldId id="27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8" userDrawn="1">
          <p15:clr>
            <a:srgbClr val="A4A3A4"/>
          </p15:clr>
        </p15:guide>
        <p15:guide id="2" pos="672" userDrawn="1">
          <p15:clr>
            <a:srgbClr val="A4A3A4"/>
          </p15:clr>
        </p15:guide>
        <p15:guide id="3" orient="horz" pos="3504" userDrawn="1">
          <p15:clr>
            <a:srgbClr val="A4A3A4"/>
          </p15:clr>
        </p15:guide>
        <p15:guide id="4" orient="horz" pos="2376" userDrawn="1">
          <p15:clr>
            <a:srgbClr val="A4A3A4"/>
          </p15:clr>
        </p15:guide>
        <p15:guide id="5" pos="5112" userDrawn="1">
          <p15:clr>
            <a:srgbClr val="A4A3A4"/>
          </p15:clr>
        </p15:guide>
        <p15:guide id="6" orient="horz" pos="43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 [6]" lastIdx="1" clrIdx="0"/>
  <p:cmAuthor id="2" name="Microsoft Office User" initials="Office [3] [2] [2]" lastIdx="1" clrIdx="1"/>
  <p:cmAuthor id="3" name="Microsoft Office User" initials="Office [4] [2] [2]" lastIdx="1" clrIdx="2"/>
  <p:cmAuthor id="4" name="Microsoft Office User" initials="Office [5]" lastIdx="1" clrIdx="3"/>
  <p:cmAuthor id="5" name="antimatter04" initials="a" lastIdx="2" clrIdx="4">
    <p:extLst>
      <p:ext uri="{19B8F6BF-5375-455C-9EA6-DF929625EA0E}">
        <p15:presenceInfo xmlns:p15="http://schemas.microsoft.com/office/powerpoint/2012/main" userId="antimatter04" providerId="None"/>
      </p:ext>
    </p:extLst>
  </p:cmAuthor>
  <p:cmAuthor id="6" name="Reginald Parker" initials="RP" lastIdx="1" clrIdx="5">
    <p:extLst>
      <p:ext uri="{19B8F6BF-5375-455C-9EA6-DF929625EA0E}">
        <p15:presenceInfo xmlns:p15="http://schemas.microsoft.com/office/powerpoint/2012/main" userId="be138bf6c43ab28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33B07"/>
    <a:srgbClr val="333399"/>
    <a:srgbClr val="6600FF"/>
    <a:srgbClr val="FF9900"/>
    <a:srgbClr val="FF9933"/>
    <a:srgbClr val="FFCC00"/>
    <a:srgbClr val="F6B976"/>
    <a:srgbClr val="F5B167"/>
    <a:srgbClr val="EBF5D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8B3B49-917B-4681-A22E-25DD5964F50D}" v="216" dt="2019-07-16T16:43:44.9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67" autoAdjust="0"/>
    <p:restoredTop sz="96192" autoAdjust="0"/>
  </p:normalViewPr>
  <p:slideViewPr>
    <p:cSldViewPr snapToGrid="0" showGuides="1">
      <p:cViewPr varScale="1">
        <p:scale>
          <a:sx n="105" d="100"/>
          <a:sy n="105" d="100"/>
        </p:scale>
        <p:origin x="1830" y="78"/>
      </p:cViewPr>
      <p:guideLst>
        <p:guide orient="horz" pos="48"/>
        <p:guide pos="672"/>
        <p:guide orient="horz" pos="3504"/>
        <p:guide orient="horz" pos="2376"/>
        <p:guide pos="5112"/>
        <p:guide orient="horz" pos="432"/>
      </p:guideLst>
    </p:cSldViewPr>
  </p:slideViewPr>
  <p:outlineViewPr>
    <p:cViewPr>
      <p:scale>
        <a:sx n="33" d="100"/>
        <a:sy n="33" d="100"/>
      </p:scale>
      <p:origin x="0" y="-10608"/>
    </p:cViewPr>
  </p:outlin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eginald Parker" userId="be138bf6c43ab283" providerId="LiveId" clId="{1CD0A554-08C0-478D-9B0B-F458970C3D0D}"/>
    <pc:docChg chg="undo custSel delSld modSld">
      <pc:chgData name="Reginald Parker" userId="be138bf6c43ab283" providerId="LiveId" clId="{1CD0A554-08C0-478D-9B0B-F458970C3D0D}" dt="2019-07-16T16:44:14.431" v="527" actId="2696"/>
      <pc:docMkLst>
        <pc:docMk/>
      </pc:docMkLst>
      <pc:sldChg chg="del">
        <pc:chgData name="Reginald Parker" userId="be138bf6c43ab283" providerId="LiveId" clId="{1CD0A554-08C0-478D-9B0B-F458970C3D0D}" dt="2019-07-16T16:40:59.450" v="422" actId="2696"/>
        <pc:sldMkLst>
          <pc:docMk/>
          <pc:sldMk cId="0" sldId="293"/>
        </pc:sldMkLst>
      </pc:sldChg>
      <pc:sldChg chg="del">
        <pc:chgData name="Reginald Parker" userId="be138bf6c43ab283" providerId="LiveId" clId="{1CD0A554-08C0-478D-9B0B-F458970C3D0D}" dt="2019-07-16T16:41:08.233" v="426" actId="2696"/>
        <pc:sldMkLst>
          <pc:docMk/>
          <pc:sldMk cId="338102954" sldId="318"/>
        </pc:sldMkLst>
      </pc:sldChg>
      <pc:sldChg chg="addSp delSp modSp">
        <pc:chgData name="Reginald Parker" userId="be138bf6c43ab283" providerId="LiveId" clId="{1CD0A554-08C0-478D-9B0B-F458970C3D0D}" dt="2019-07-16T16:43:44.989" v="524" actId="1036"/>
        <pc:sldMkLst>
          <pc:docMk/>
          <pc:sldMk cId="3456959611" sldId="526"/>
        </pc:sldMkLst>
        <pc:spChg chg="mod">
          <ac:chgData name="Reginald Parker" userId="be138bf6c43ab283" providerId="LiveId" clId="{1CD0A554-08C0-478D-9B0B-F458970C3D0D}" dt="2019-07-16T16:43:08.249" v="498" actId="403"/>
          <ac:spMkLst>
            <pc:docMk/>
            <pc:sldMk cId="3456959611" sldId="526"/>
            <ac:spMk id="2" creationId="{E5BF5CDB-884C-46AE-ABC0-FE2E6E22EF06}"/>
          </ac:spMkLst>
        </pc:spChg>
        <pc:spChg chg="mod">
          <ac:chgData name="Reginald Parker" userId="be138bf6c43ab283" providerId="LiveId" clId="{1CD0A554-08C0-478D-9B0B-F458970C3D0D}" dt="2019-07-16T16:43:44.989" v="524" actId="1036"/>
          <ac:spMkLst>
            <pc:docMk/>
            <pc:sldMk cId="3456959611" sldId="526"/>
            <ac:spMk id="6" creationId="{5F0C4FA3-136D-40E7-8B78-14CE62C756F6}"/>
          </ac:spMkLst>
        </pc:spChg>
        <pc:spChg chg="mod topLvl">
          <ac:chgData name="Reginald Parker" userId="be138bf6c43ab283" providerId="LiveId" clId="{1CD0A554-08C0-478D-9B0B-F458970C3D0D}" dt="2019-07-16T16:36:06.636" v="388" actId="164"/>
          <ac:spMkLst>
            <pc:docMk/>
            <pc:sldMk cId="3456959611" sldId="526"/>
            <ac:spMk id="10" creationId="{73785C00-3449-48D2-938E-A65A19AA0FD3}"/>
          </ac:spMkLst>
        </pc:spChg>
        <pc:spChg chg="mod topLvl">
          <ac:chgData name="Reginald Parker" userId="be138bf6c43ab283" providerId="LiveId" clId="{1CD0A554-08C0-478D-9B0B-F458970C3D0D}" dt="2019-07-16T16:43:44.989" v="524" actId="1036"/>
          <ac:spMkLst>
            <pc:docMk/>
            <pc:sldMk cId="3456959611" sldId="526"/>
            <ac:spMk id="11" creationId="{9323E6A6-70DC-4F5B-925B-424B8629C9F6}"/>
          </ac:spMkLst>
        </pc:spChg>
        <pc:spChg chg="mod topLvl">
          <ac:chgData name="Reginald Parker" userId="be138bf6c43ab283" providerId="LiveId" clId="{1CD0A554-08C0-478D-9B0B-F458970C3D0D}" dt="2019-07-16T16:36:06.636" v="388" actId="164"/>
          <ac:spMkLst>
            <pc:docMk/>
            <pc:sldMk cId="3456959611" sldId="526"/>
            <ac:spMk id="12" creationId="{3BA2DB50-00B2-466D-B7B3-282203449634}"/>
          </ac:spMkLst>
        </pc:spChg>
        <pc:spChg chg="mod topLvl">
          <ac:chgData name="Reginald Parker" userId="be138bf6c43ab283" providerId="LiveId" clId="{1CD0A554-08C0-478D-9B0B-F458970C3D0D}" dt="2019-07-16T16:35:48.269" v="386" actId="164"/>
          <ac:spMkLst>
            <pc:docMk/>
            <pc:sldMk cId="3456959611" sldId="526"/>
            <ac:spMk id="14" creationId="{41D022AB-D90B-44E6-9015-F7E6513324D8}"/>
          </ac:spMkLst>
        </pc:spChg>
        <pc:spChg chg="mod topLvl">
          <ac:chgData name="Reginald Parker" userId="be138bf6c43ab283" providerId="LiveId" clId="{1CD0A554-08C0-478D-9B0B-F458970C3D0D}" dt="2019-07-16T16:43:44.989" v="524" actId="1036"/>
          <ac:spMkLst>
            <pc:docMk/>
            <pc:sldMk cId="3456959611" sldId="526"/>
            <ac:spMk id="15" creationId="{35808A14-3053-4BA7-A35F-4F758D51D82A}"/>
          </ac:spMkLst>
        </pc:spChg>
        <pc:spChg chg="mod topLvl">
          <ac:chgData name="Reginald Parker" userId="be138bf6c43ab283" providerId="LiveId" clId="{1CD0A554-08C0-478D-9B0B-F458970C3D0D}" dt="2019-07-16T16:35:48.269" v="386" actId="164"/>
          <ac:spMkLst>
            <pc:docMk/>
            <pc:sldMk cId="3456959611" sldId="526"/>
            <ac:spMk id="16" creationId="{56424C8D-FB4A-4F87-8ECE-10EA7801975B}"/>
          </ac:spMkLst>
        </pc:spChg>
        <pc:spChg chg="mod">
          <ac:chgData name="Reginald Parker" userId="be138bf6c43ab283" providerId="LiveId" clId="{1CD0A554-08C0-478D-9B0B-F458970C3D0D}" dt="2019-07-16T16:43:44.989" v="524" actId="1036"/>
          <ac:spMkLst>
            <pc:docMk/>
            <pc:sldMk cId="3456959611" sldId="526"/>
            <ac:spMk id="17" creationId="{8B06EA9C-CF13-4562-945B-9DE4F7705412}"/>
          </ac:spMkLst>
        </pc:spChg>
        <pc:spChg chg="mod topLvl">
          <ac:chgData name="Reginald Parker" userId="be138bf6c43ab283" providerId="LiveId" clId="{1CD0A554-08C0-478D-9B0B-F458970C3D0D}" dt="2019-07-16T16:35:34.371" v="384" actId="164"/>
          <ac:spMkLst>
            <pc:docMk/>
            <pc:sldMk cId="3456959611" sldId="526"/>
            <ac:spMk id="19" creationId="{254EA862-6922-4690-9A36-4E9115231AA6}"/>
          </ac:spMkLst>
        </pc:spChg>
        <pc:spChg chg="mod topLvl">
          <ac:chgData name="Reginald Parker" userId="be138bf6c43ab283" providerId="LiveId" clId="{1CD0A554-08C0-478D-9B0B-F458970C3D0D}" dt="2019-07-16T16:43:44.989" v="524" actId="1036"/>
          <ac:spMkLst>
            <pc:docMk/>
            <pc:sldMk cId="3456959611" sldId="526"/>
            <ac:spMk id="20" creationId="{C4A48616-4F39-4466-B915-4139C880A94D}"/>
          </ac:spMkLst>
        </pc:spChg>
        <pc:spChg chg="mod topLvl">
          <ac:chgData name="Reginald Parker" userId="be138bf6c43ab283" providerId="LiveId" clId="{1CD0A554-08C0-478D-9B0B-F458970C3D0D}" dt="2019-07-16T16:35:34.371" v="384" actId="164"/>
          <ac:spMkLst>
            <pc:docMk/>
            <pc:sldMk cId="3456959611" sldId="526"/>
            <ac:spMk id="21" creationId="{25197BB7-414A-4C57-9CD6-AED6B53534A4}"/>
          </ac:spMkLst>
        </pc:spChg>
        <pc:spChg chg="mod">
          <ac:chgData name="Reginald Parker" userId="be138bf6c43ab283" providerId="LiveId" clId="{1CD0A554-08C0-478D-9B0B-F458970C3D0D}" dt="2019-07-16T16:36:06.636" v="388" actId="164"/>
          <ac:spMkLst>
            <pc:docMk/>
            <pc:sldMk cId="3456959611" sldId="526"/>
            <ac:spMk id="22" creationId="{758CA66D-7847-4162-8691-F711976F92D8}"/>
          </ac:spMkLst>
        </pc:spChg>
        <pc:spChg chg="mod">
          <ac:chgData name="Reginald Parker" userId="be138bf6c43ab283" providerId="LiveId" clId="{1CD0A554-08C0-478D-9B0B-F458970C3D0D}" dt="2019-07-16T16:35:48.269" v="386" actId="164"/>
          <ac:spMkLst>
            <pc:docMk/>
            <pc:sldMk cId="3456959611" sldId="526"/>
            <ac:spMk id="23" creationId="{DBAA9E94-42E4-4D3C-9E0A-484418FA2D0F}"/>
          </ac:spMkLst>
        </pc:spChg>
        <pc:spChg chg="mod">
          <ac:chgData name="Reginald Parker" userId="be138bf6c43ab283" providerId="LiveId" clId="{1CD0A554-08C0-478D-9B0B-F458970C3D0D}" dt="2019-07-16T16:35:34.371" v="384" actId="164"/>
          <ac:spMkLst>
            <pc:docMk/>
            <pc:sldMk cId="3456959611" sldId="526"/>
            <ac:spMk id="24" creationId="{B61CC45F-AB35-4D10-A5B2-397D8236C1B3}"/>
          </ac:spMkLst>
        </pc:spChg>
        <pc:spChg chg="add mod">
          <ac:chgData name="Reginald Parker" userId="be138bf6c43ab283" providerId="LiveId" clId="{1CD0A554-08C0-478D-9B0B-F458970C3D0D}" dt="2019-07-16T16:43:44.989" v="524" actId="1036"/>
          <ac:spMkLst>
            <pc:docMk/>
            <pc:sldMk cId="3456959611" sldId="526"/>
            <ac:spMk id="25" creationId="{99F965EB-1E74-41AC-BC85-BD561B053C3A}"/>
          </ac:spMkLst>
        </pc:spChg>
        <pc:grpChg chg="add mod">
          <ac:chgData name="Reginald Parker" userId="be138bf6c43ab283" providerId="LiveId" clId="{1CD0A554-08C0-478D-9B0B-F458970C3D0D}" dt="2019-07-16T16:43:44.989" v="524" actId="1036"/>
          <ac:grpSpMkLst>
            <pc:docMk/>
            <pc:sldMk cId="3456959611" sldId="526"/>
            <ac:grpSpMk id="4" creationId="{FFEC238C-EE4E-45FE-A855-8147485BA416}"/>
          </ac:grpSpMkLst>
        </pc:grpChg>
        <pc:grpChg chg="add mod">
          <ac:chgData name="Reginald Parker" userId="be138bf6c43ab283" providerId="LiveId" clId="{1CD0A554-08C0-478D-9B0B-F458970C3D0D}" dt="2019-07-16T16:43:44.989" v="524" actId="1036"/>
          <ac:grpSpMkLst>
            <pc:docMk/>
            <pc:sldMk cId="3456959611" sldId="526"/>
            <ac:grpSpMk id="7" creationId="{8A05B006-2962-45D7-98F7-8507806918CD}"/>
          </ac:grpSpMkLst>
        </pc:grpChg>
        <pc:grpChg chg="add mod">
          <ac:chgData name="Reginald Parker" userId="be138bf6c43ab283" providerId="LiveId" clId="{1CD0A554-08C0-478D-9B0B-F458970C3D0D}" dt="2019-07-16T16:43:44.989" v="524" actId="1036"/>
          <ac:grpSpMkLst>
            <pc:docMk/>
            <pc:sldMk cId="3456959611" sldId="526"/>
            <ac:grpSpMk id="8" creationId="{BDA1F60A-B29E-44AC-B86B-592BC55CF9A3}"/>
          </ac:grpSpMkLst>
        </pc:grpChg>
        <pc:grpChg chg="del mod">
          <ac:chgData name="Reginald Parker" userId="be138bf6c43ab283" providerId="LiveId" clId="{1CD0A554-08C0-478D-9B0B-F458970C3D0D}" dt="2019-07-16T16:34:53.005" v="331" actId="165"/>
          <ac:grpSpMkLst>
            <pc:docMk/>
            <pc:sldMk cId="3456959611" sldId="526"/>
            <ac:grpSpMk id="9" creationId="{DD6FDE2F-F1AB-4AB8-8709-45FD67FCEE35}"/>
          </ac:grpSpMkLst>
        </pc:grpChg>
        <pc:picChg chg="mod">
          <ac:chgData name="Reginald Parker" userId="be138bf6c43ab283" providerId="LiveId" clId="{1CD0A554-08C0-478D-9B0B-F458970C3D0D}" dt="2019-07-16T16:43:44.989" v="524" actId="1036"/>
          <ac:picMkLst>
            <pc:docMk/>
            <pc:sldMk cId="3456959611" sldId="526"/>
            <ac:picMk id="3" creationId="{DEBE7003-6F82-4868-9B76-0E0222668A78}"/>
          </ac:picMkLst>
        </pc:picChg>
        <pc:picChg chg="mod">
          <ac:chgData name="Reginald Parker" userId="be138bf6c43ab283" providerId="LiveId" clId="{1CD0A554-08C0-478D-9B0B-F458970C3D0D}" dt="2019-07-16T16:43:44.989" v="524" actId="1036"/>
          <ac:picMkLst>
            <pc:docMk/>
            <pc:sldMk cId="3456959611" sldId="526"/>
            <ac:picMk id="5" creationId="{049518D9-BD75-409F-9FCA-D53BC51D763C}"/>
          </ac:picMkLst>
        </pc:picChg>
        <pc:picChg chg="mod">
          <ac:chgData name="Reginald Parker" userId="be138bf6c43ab283" providerId="LiveId" clId="{1CD0A554-08C0-478D-9B0B-F458970C3D0D}" dt="2019-07-16T16:43:44.989" v="524" actId="1036"/>
          <ac:picMkLst>
            <pc:docMk/>
            <pc:sldMk cId="3456959611" sldId="526"/>
            <ac:picMk id="13" creationId="{CFDCA7CB-B975-486B-ACE4-725925BD4B52}"/>
          </ac:picMkLst>
        </pc:picChg>
        <pc:picChg chg="add mod">
          <ac:chgData name="Reginald Parker" userId="be138bf6c43ab283" providerId="LiveId" clId="{1CD0A554-08C0-478D-9B0B-F458970C3D0D}" dt="2019-07-16T16:43:44.989" v="524" actId="1036"/>
          <ac:picMkLst>
            <pc:docMk/>
            <pc:sldMk cId="3456959611" sldId="526"/>
            <ac:picMk id="26" creationId="{74BBCF89-2D23-4748-BBCC-71616126D06F}"/>
          </ac:picMkLst>
        </pc:picChg>
        <pc:picChg chg="mod">
          <ac:chgData name="Reginald Parker" userId="be138bf6c43ab283" providerId="LiveId" clId="{1CD0A554-08C0-478D-9B0B-F458970C3D0D}" dt="2019-07-16T16:43:44.989" v="524" actId="1036"/>
          <ac:picMkLst>
            <pc:docMk/>
            <pc:sldMk cId="3456959611" sldId="526"/>
            <ac:picMk id="1026" creationId="{0A36BA79-49F4-42EB-84D4-8FEAD43D0E2F}"/>
          </ac:picMkLst>
        </pc:picChg>
      </pc:sldChg>
      <pc:sldChg chg="del">
        <pc:chgData name="Reginald Parker" userId="be138bf6c43ab283" providerId="LiveId" clId="{1CD0A554-08C0-478D-9B0B-F458970C3D0D}" dt="2019-07-16T16:40:56.952" v="421" actId="2696"/>
        <pc:sldMkLst>
          <pc:docMk/>
          <pc:sldMk cId="3273165341" sldId="529"/>
        </pc:sldMkLst>
      </pc:sldChg>
      <pc:sldChg chg="del">
        <pc:chgData name="Reginald Parker" userId="be138bf6c43ab283" providerId="LiveId" clId="{1CD0A554-08C0-478D-9B0B-F458970C3D0D}" dt="2019-07-16T16:44:14.431" v="527" actId="2696"/>
        <pc:sldMkLst>
          <pc:docMk/>
          <pc:sldMk cId="2971259447" sldId="534"/>
        </pc:sldMkLst>
      </pc:sldChg>
      <pc:sldChg chg="del">
        <pc:chgData name="Reginald Parker" userId="be138bf6c43ab283" providerId="LiveId" clId="{1CD0A554-08C0-478D-9B0B-F458970C3D0D}" dt="2019-07-16T16:44:14.373" v="526" actId="2696"/>
        <pc:sldMkLst>
          <pc:docMk/>
          <pc:sldMk cId="0" sldId="535"/>
        </pc:sldMkLst>
      </pc:sldChg>
      <pc:sldChg chg="modSp">
        <pc:chgData name="Reginald Parker" userId="be138bf6c43ab283" providerId="LiveId" clId="{1CD0A554-08C0-478D-9B0B-F458970C3D0D}" dt="2019-07-16T16:42:15.031" v="471" actId="20577"/>
        <pc:sldMkLst>
          <pc:docMk/>
          <pc:sldMk cId="1912806490" sldId="536"/>
        </pc:sldMkLst>
        <pc:spChg chg="mod">
          <ac:chgData name="Reginald Parker" userId="be138bf6c43ab283" providerId="LiveId" clId="{1CD0A554-08C0-478D-9B0B-F458970C3D0D}" dt="2019-07-16T16:41:49.602" v="437" actId="20577"/>
          <ac:spMkLst>
            <pc:docMk/>
            <pc:sldMk cId="1912806490" sldId="536"/>
            <ac:spMk id="6" creationId="{7F84C2D3-8E8C-47A9-BFF5-72E288C3CA87}"/>
          </ac:spMkLst>
        </pc:spChg>
        <pc:spChg chg="mod">
          <ac:chgData name="Reginald Parker" userId="be138bf6c43ab283" providerId="LiveId" clId="{1CD0A554-08C0-478D-9B0B-F458970C3D0D}" dt="2019-07-16T16:42:15.031" v="471" actId="20577"/>
          <ac:spMkLst>
            <pc:docMk/>
            <pc:sldMk cId="1912806490" sldId="536"/>
            <ac:spMk id="7" creationId="{A1B5B49A-5248-452A-9608-9AFA21E4FB87}"/>
          </ac:spMkLst>
        </pc:spChg>
      </pc:sldChg>
      <pc:sldChg chg="modSp">
        <pc:chgData name="Reginald Parker" userId="be138bf6c43ab283" providerId="LiveId" clId="{1CD0A554-08C0-478D-9B0B-F458970C3D0D}" dt="2019-07-16T16:32:05.333" v="196" actId="404"/>
        <pc:sldMkLst>
          <pc:docMk/>
          <pc:sldMk cId="2163192383" sldId="538"/>
        </pc:sldMkLst>
        <pc:spChg chg="mod">
          <ac:chgData name="Reginald Parker" userId="be138bf6c43ab283" providerId="LiveId" clId="{1CD0A554-08C0-478D-9B0B-F458970C3D0D}" dt="2019-07-16T16:31:49.070" v="186" actId="404"/>
          <ac:spMkLst>
            <pc:docMk/>
            <pc:sldMk cId="2163192383" sldId="538"/>
            <ac:spMk id="4" creationId="{30199702-0058-4022-9A9C-082FE1D2EDE8}"/>
          </ac:spMkLst>
        </pc:spChg>
        <pc:spChg chg="mod">
          <ac:chgData name="Reginald Parker" userId="be138bf6c43ab283" providerId="LiveId" clId="{1CD0A554-08C0-478D-9B0B-F458970C3D0D}" dt="2019-07-16T16:32:05.333" v="196" actId="404"/>
          <ac:spMkLst>
            <pc:docMk/>
            <pc:sldMk cId="2163192383" sldId="538"/>
            <ac:spMk id="8" creationId="{3555A903-700B-4897-91E5-2AF9A7D0E041}"/>
          </ac:spMkLst>
        </pc:spChg>
        <pc:graphicFrameChg chg="mod">
          <ac:chgData name="Reginald Parker" userId="be138bf6c43ab283" providerId="LiveId" clId="{1CD0A554-08C0-478D-9B0B-F458970C3D0D}" dt="2019-07-16T16:31:26.830" v="174" actId="20577"/>
          <ac:graphicFrameMkLst>
            <pc:docMk/>
            <pc:sldMk cId="2163192383" sldId="538"/>
            <ac:graphicFrameMk id="2" creationId="{AEAD39E1-22F0-4BAC-9752-13A63F97DE63}"/>
          </ac:graphicFrameMkLst>
        </pc:graphicFrameChg>
      </pc:sldChg>
      <pc:sldChg chg="modSp del">
        <pc:chgData name="Reginald Parker" userId="be138bf6c43ab283" providerId="LiveId" clId="{1CD0A554-08C0-478D-9B0B-F458970C3D0D}" dt="2019-07-16T16:40:35.850" v="420" actId="2696"/>
        <pc:sldMkLst>
          <pc:docMk/>
          <pc:sldMk cId="4099215770" sldId="540"/>
        </pc:sldMkLst>
        <pc:spChg chg="mod">
          <ac:chgData name="Reginald Parker" userId="be138bf6c43ab283" providerId="LiveId" clId="{1CD0A554-08C0-478D-9B0B-F458970C3D0D}" dt="2019-07-16T16:32:59.938" v="248" actId="20577"/>
          <ac:spMkLst>
            <pc:docMk/>
            <pc:sldMk cId="4099215770" sldId="540"/>
            <ac:spMk id="4" creationId="{D63A799C-7F53-45CD-AD8B-FF5BA750D59C}"/>
          </ac:spMkLst>
        </pc:spChg>
      </pc:sldChg>
      <pc:sldChg chg="del">
        <pc:chgData name="Reginald Parker" userId="be138bf6c43ab283" providerId="LiveId" clId="{1CD0A554-08C0-478D-9B0B-F458970C3D0D}" dt="2019-07-16T16:41:07.092" v="425" actId="2696"/>
        <pc:sldMkLst>
          <pc:docMk/>
          <pc:sldMk cId="163749791" sldId="542"/>
        </pc:sldMkLst>
      </pc:sldChg>
      <pc:sldChg chg="del">
        <pc:chgData name="Reginald Parker" userId="be138bf6c43ab283" providerId="LiveId" clId="{1CD0A554-08C0-478D-9B0B-F458970C3D0D}" dt="2019-07-16T16:41:02.304" v="423" actId="2696"/>
        <pc:sldMkLst>
          <pc:docMk/>
          <pc:sldMk cId="2639653434" sldId="543"/>
        </pc:sldMkLst>
      </pc:sldChg>
      <pc:sldChg chg="del">
        <pc:chgData name="Reginald Parker" userId="be138bf6c43ab283" providerId="LiveId" clId="{1CD0A554-08C0-478D-9B0B-F458970C3D0D}" dt="2019-07-16T16:41:06.208" v="424" actId="2696"/>
        <pc:sldMkLst>
          <pc:docMk/>
          <pc:sldMk cId="3340790877" sldId="544"/>
        </pc:sldMkLst>
      </pc:sldChg>
      <pc:sldChg chg="del">
        <pc:chgData name="Reginald Parker" userId="be138bf6c43ab283" providerId="LiveId" clId="{1CD0A554-08C0-478D-9B0B-F458970C3D0D}" dt="2019-07-16T16:44:14.255" v="525" actId="2696"/>
        <pc:sldMkLst>
          <pc:docMk/>
          <pc:sldMk cId="3314304651" sldId="545"/>
        </pc:sldMkLst>
      </pc:sldChg>
      <pc:sldChg chg="del">
        <pc:chgData name="Reginald Parker" userId="be138bf6c43ab283" providerId="LiveId" clId="{1CD0A554-08C0-478D-9B0B-F458970C3D0D}" dt="2019-07-16T16:41:36.669" v="427" actId="2696"/>
        <pc:sldMkLst>
          <pc:docMk/>
          <pc:sldMk cId="3583196822" sldId="54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A313C1F-3768-4AFA-BA4C-F213DC85AD65}" type="doc">
      <dgm:prSet loTypeId="urn:microsoft.com/office/officeart/2008/layout/AlternatingHexagons" loCatId="list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22121A41-8AA2-4F88-9F2E-FD008004DCB2}">
      <dgm:prSet/>
      <dgm:spPr/>
      <dgm:t>
        <a:bodyPr/>
        <a:lstStyle/>
        <a:p>
          <a:r>
            <a:rPr lang="en-US" dirty="0"/>
            <a:t>Dr. Reginald Parker, CEO</a:t>
          </a:r>
        </a:p>
      </dgm:t>
    </dgm:pt>
    <dgm:pt modelId="{0B5533AB-CCEA-4D54-9E4C-6972AB0F84D6}" type="parTrans" cxnId="{17F18482-844D-4AB1-B88C-C98B3C7D1E8A}">
      <dgm:prSet/>
      <dgm:spPr/>
      <dgm:t>
        <a:bodyPr/>
        <a:lstStyle/>
        <a:p>
          <a:endParaRPr lang="en-US"/>
        </a:p>
      </dgm:t>
    </dgm:pt>
    <dgm:pt modelId="{05E35AA2-4EEA-462F-8789-465544942DEB}" type="sibTrans" cxnId="{17F18482-844D-4AB1-B88C-C98B3C7D1E8A}">
      <dgm:prSet/>
      <dgm:spPr/>
      <dgm:t>
        <a:bodyPr/>
        <a:lstStyle/>
        <a:p>
          <a:endParaRPr lang="en-US"/>
        </a:p>
      </dgm:t>
    </dgm:pt>
    <dgm:pt modelId="{DC00036B-BFA2-4E89-A4F4-AE9287F90790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Commercialized over $60 million in new products 	</a:t>
          </a:r>
        </a:p>
      </dgm:t>
    </dgm:pt>
    <dgm:pt modelId="{FA1D367D-714F-4267-8F13-E5C68420AC8B}" type="parTrans" cxnId="{6C06F582-9B3E-40BA-8106-F92887B51410}">
      <dgm:prSet/>
      <dgm:spPr/>
      <dgm:t>
        <a:bodyPr/>
        <a:lstStyle/>
        <a:p>
          <a:endParaRPr lang="en-US"/>
        </a:p>
      </dgm:t>
    </dgm:pt>
    <dgm:pt modelId="{529DCE63-F1E2-4F76-9A9A-E56384403740}" type="sibTrans" cxnId="{6C06F582-9B3E-40BA-8106-F92887B51410}">
      <dgm:prSet/>
      <dgm:spPr/>
      <dgm:t>
        <a:bodyPr/>
        <a:lstStyle/>
        <a:p>
          <a:endParaRPr lang="en-US"/>
        </a:p>
      </dgm:t>
    </dgm:pt>
    <dgm:pt modelId="{B6AC2D33-4DEC-42EF-9C38-57FADD77D529}">
      <dgm:prSet/>
      <dgm:spPr/>
      <dgm:t>
        <a:bodyPr/>
        <a:lstStyle/>
        <a:p>
          <a:r>
            <a:rPr lang="en-US" dirty="0"/>
            <a:t>Tim Webb, VP Biz Dev</a:t>
          </a:r>
        </a:p>
      </dgm:t>
    </dgm:pt>
    <dgm:pt modelId="{AB63F8CC-E64F-4CFA-A975-0F6E6D947887}" type="parTrans" cxnId="{B65E2F7D-3956-4055-9C6E-AEA51A0C2CEC}">
      <dgm:prSet/>
      <dgm:spPr/>
      <dgm:t>
        <a:bodyPr/>
        <a:lstStyle/>
        <a:p>
          <a:endParaRPr lang="en-US"/>
        </a:p>
      </dgm:t>
    </dgm:pt>
    <dgm:pt modelId="{48BD5B89-FD92-4187-9D9F-B3DC25EB170B}" type="sibTrans" cxnId="{B65E2F7D-3956-4055-9C6E-AEA51A0C2CEC}">
      <dgm:prSet/>
      <dgm:spPr/>
      <dgm:t>
        <a:bodyPr/>
        <a:lstStyle/>
        <a:p>
          <a:endParaRPr lang="en-US"/>
        </a:p>
      </dgm:t>
    </dgm:pt>
    <dgm:pt modelId="{169E7AF0-E446-441F-834F-C935E4E6E4A9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Managed and financed $400 million in assets</a:t>
          </a:r>
        </a:p>
      </dgm:t>
    </dgm:pt>
    <dgm:pt modelId="{D73BC3BF-DF3E-43AD-A3F6-3B2D164ADB7F}" type="parTrans" cxnId="{CADDA749-F065-4D67-A5E7-E5716C49A007}">
      <dgm:prSet/>
      <dgm:spPr/>
      <dgm:t>
        <a:bodyPr/>
        <a:lstStyle/>
        <a:p>
          <a:endParaRPr lang="en-US"/>
        </a:p>
      </dgm:t>
    </dgm:pt>
    <dgm:pt modelId="{97A390BF-0C49-431D-8447-5D82E20134ED}" type="sibTrans" cxnId="{CADDA749-F065-4D67-A5E7-E5716C49A007}">
      <dgm:prSet/>
      <dgm:spPr/>
      <dgm:t>
        <a:bodyPr/>
        <a:lstStyle/>
        <a:p>
          <a:endParaRPr lang="en-US"/>
        </a:p>
      </dgm:t>
    </dgm:pt>
    <dgm:pt modelId="{B458334B-9C6F-45DA-AC5D-0B40851DE5E7}">
      <dgm:prSet/>
      <dgm:spPr/>
      <dgm:t>
        <a:bodyPr/>
        <a:lstStyle/>
        <a:p>
          <a:r>
            <a:rPr lang="en-US" dirty="0"/>
            <a:t>Dr. </a:t>
          </a:r>
          <a:r>
            <a:rPr lang="en-US" dirty="0" err="1"/>
            <a:t>Aquanette</a:t>
          </a:r>
          <a:r>
            <a:rPr lang="en-US"/>
            <a:t> Burt, </a:t>
          </a:r>
          <a:br>
            <a:rPr lang="en-US"/>
          </a:br>
          <a:r>
            <a:rPr lang="en-US"/>
            <a:t>VP Tech</a:t>
          </a:r>
          <a:endParaRPr lang="en-US" dirty="0"/>
        </a:p>
      </dgm:t>
    </dgm:pt>
    <dgm:pt modelId="{C08EB2A8-939D-417D-9781-700EADF8EFFC}" type="parTrans" cxnId="{FA6AE438-53B4-423C-A8DD-42C8D1E99D06}">
      <dgm:prSet/>
      <dgm:spPr/>
      <dgm:t>
        <a:bodyPr/>
        <a:lstStyle/>
        <a:p>
          <a:endParaRPr lang="en-US"/>
        </a:p>
      </dgm:t>
    </dgm:pt>
    <dgm:pt modelId="{8AE2BE56-C9C0-40CE-8735-25E3FE6AC0B1}" type="sibTrans" cxnId="{FA6AE438-53B4-423C-A8DD-42C8D1E99D06}">
      <dgm:prSet/>
      <dgm:spPr/>
      <dgm:t>
        <a:bodyPr/>
        <a:lstStyle/>
        <a:p>
          <a:endParaRPr lang="en-US"/>
        </a:p>
      </dgm:t>
    </dgm:pt>
    <dgm:pt modelId="{A5FB3F9A-EB46-43EC-9D58-4DD72B0E6B6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Managed technical teams launching over 12 new technologies</a:t>
          </a:r>
        </a:p>
      </dgm:t>
    </dgm:pt>
    <dgm:pt modelId="{EE0B3DEF-F619-473F-B86C-52B0E72E7707}" type="parTrans" cxnId="{ACEA2D92-374B-4850-803E-3543422F18B7}">
      <dgm:prSet/>
      <dgm:spPr/>
      <dgm:t>
        <a:bodyPr/>
        <a:lstStyle/>
        <a:p>
          <a:endParaRPr lang="en-US"/>
        </a:p>
      </dgm:t>
    </dgm:pt>
    <dgm:pt modelId="{2865AB83-AB10-4996-B0AD-157309913A13}" type="sibTrans" cxnId="{ACEA2D92-374B-4850-803E-3543422F18B7}">
      <dgm:prSet/>
      <dgm:spPr/>
      <dgm:t>
        <a:bodyPr/>
        <a:lstStyle/>
        <a:p>
          <a:endParaRPr lang="en-US"/>
        </a:p>
      </dgm:t>
    </dgm:pt>
    <dgm:pt modelId="{C37596A3-0863-4E1B-801E-DC74A0BBEDD2}">
      <dgm:prSet/>
      <dgm:spPr/>
      <dgm:t>
        <a:bodyPr/>
        <a:lstStyle/>
        <a:p>
          <a:r>
            <a:rPr lang="en-US"/>
            <a:t>Dr. Ibrahim Braimah, VP Sales</a:t>
          </a:r>
          <a:endParaRPr lang="en-US" dirty="0"/>
        </a:p>
      </dgm:t>
    </dgm:pt>
    <dgm:pt modelId="{2CDFEECB-F259-4544-9593-570156B16D69}" type="parTrans" cxnId="{EC69F63C-5AAC-4306-A443-C8D9E804F048}">
      <dgm:prSet/>
      <dgm:spPr/>
      <dgm:t>
        <a:bodyPr/>
        <a:lstStyle/>
        <a:p>
          <a:endParaRPr lang="en-US"/>
        </a:p>
      </dgm:t>
    </dgm:pt>
    <dgm:pt modelId="{F9880898-00CE-4A2E-AD45-BEB217B08A8F}" type="sibTrans" cxnId="{EC69F63C-5AAC-4306-A443-C8D9E804F048}">
      <dgm:prSet/>
      <dgm:spPr/>
      <dgm:t>
        <a:bodyPr/>
        <a:lstStyle/>
        <a:p>
          <a:endParaRPr lang="en-US"/>
        </a:p>
      </dgm:t>
    </dgm:pt>
    <dgm:pt modelId="{53715E76-66C8-4743-AE52-2452846877B5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dirty="0"/>
            <a:t>8 years export-import of $M equipment between US, EU, and Africa</a:t>
          </a:r>
        </a:p>
      </dgm:t>
    </dgm:pt>
    <dgm:pt modelId="{3FEB3035-413D-42BD-AF62-F425E855ED00}" type="parTrans" cxnId="{555D10FC-70D2-44EB-A9D7-4ACAB88FBECD}">
      <dgm:prSet/>
      <dgm:spPr/>
      <dgm:t>
        <a:bodyPr/>
        <a:lstStyle/>
        <a:p>
          <a:endParaRPr lang="en-US"/>
        </a:p>
      </dgm:t>
    </dgm:pt>
    <dgm:pt modelId="{2CD53FF8-165F-4C3F-985D-01D12180E32A}" type="sibTrans" cxnId="{555D10FC-70D2-44EB-A9D7-4ACAB88FBECD}">
      <dgm:prSet/>
      <dgm:spPr/>
      <dgm:t>
        <a:bodyPr/>
        <a:lstStyle/>
        <a:p>
          <a:endParaRPr lang="en-US"/>
        </a:p>
      </dgm:t>
    </dgm:pt>
    <dgm:pt modelId="{F4E6876A-FAA0-4233-834B-4B89CFE56F01}" type="pres">
      <dgm:prSet presAssocID="{9A313C1F-3768-4AFA-BA4C-F213DC85AD65}" presName="Name0" presStyleCnt="0">
        <dgm:presLayoutVars>
          <dgm:chMax/>
          <dgm:chPref/>
          <dgm:dir/>
          <dgm:animLvl val="lvl"/>
        </dgm:presLayoutVars>
      </dgm:prSet>
      <dgm:spPr/>
    </dgm:pt>
    <dgm:pt modelId="{4FAC8A0E-6103-4F4C-BBF8-037348467B49}" type="pres">
      <dgm:prSet presAssocID="{22121A41-8AA2-4F88-9F2E-FD008004DCB2}" presName="composite" presStyleCnt="0"/>
      <dgm:spPr/>
    </dgm:pt>
    <dgm:pt modelId="{29421607-E215-4C81-BEDF-657EC9F28635}" type="pres">
      <dgm:prSet presAssocID="{22121A41-8AA2-4F88-9F2E-FD008004DCB2}" presName="Parent1" presStyleLbl="node1" presStyleIdx="0" presStyleCnt="8">
        <dgm:presLayoutVars>
          <dgm:chMax val="1"/>
          <dgm:chPref val="1"/>
          <dgm:bulletEnabled val="1"/>
        </dgm:presLayoutVars>
      </dgm:prSet>
      <dgm:spPr/>
    </dgm:pt>
    <dgm:pt modelId="{7FE3ACD5-CF78-4920-AF26-DCD0A1442B24}" type="pres">
      <dgm:prSet presAssocID="{22121A41-8AA2-4F88-9F2E-FD008004DCB2}" presName="Childtext1" presStyleLbl="revTx" presStyleIdx="0" presStyleCnt="4">
        <dgm:presLayoutVars>
          <dgm:chMax val="0"/>
          <dgm:chPref val="0"/>
          <dgm:bulletEnabled val="1"/>
        </dgm:presLayoutVars>
      </dgm:prSet>
      <dgm:spPr/>
    </dgm:pt>
    <dgm:pt modelId="{2C7DD590-F851-487C-8DFC-92E5898104D9}" type="pres">
      <dgm:prSet presAssocID="{22121A41-8AA2-4F88-9F2E-FD008004DCB2}" presName="BalanceSpacing" presStyleCnt="0"/>
      <dgm:spPr/>
    </dgm:pt>
    <dgm:pt modelId="{66D28D17-324E-494A-857E-3FFECADE29BE}" type="pres">
      <dgm:prSet presAssocID="{22121A41-8AA2-4F88-9F2E-FD008004DCB2}" presName="BalanceSpacing1" presStyleCnt="0"/>
      <dgm:spPr/>
    </dgm:pt>
    <dgm:pt modelId="{DDC772E2-758E-4E97-8ED5-28C872B52BD0}" type="pres">
      <dgm:prSet presAssocID="{05E35AA2-4EEA-462F-8789-465544942DEB}" presName="Accent1Text" presStyleLbl="node1" presStyleIdx="1" presStyleCnt="8"/>
      <dgm:spPr/>
    </dgm:pt>
    <dgm:pt modelId="{5533DD76-1F29-4889-8CF5-7BD0ACD280EE}" type="pres">
      <dgm:prSet presAssocID="{05E35AA2-4EEA-462F-8789-465544942DEB}" presName="spaceBetweenRectangles" presStyleCnt="0"/>
      <dgm:spPr/>
    </dgm:pt>
    <dgm:pt modelId="{7A0A82CA-979A-4200-8A2C-BB4C2AB1AA15}" type="pres">
      <dgm:prSet presAssocID="{B6AC2D33-4DEC-42EF-9C38-57FADD77D529}" presName="composite" presStyleCnt="0"/>
      <dgm:spPr/>
    </dgm:pt>
    <dgm:pt modelId="{C8256D52-9249-4ED1-9D4A-D253640BA363}" type="pres">
      <dgm:prSet presAssocID="{B6AC2D33-4DEC-42EF-9C38-57FADD77D529}" presName="Parent1" presStyleLbl="node1" presStyleIdx="2" presStyleCnt="8">
        <dgm:presLayoutVars>
          <dgm:chMax val="1"/>
          <dgm:chPref val="1"/>
          <dgm:bulletEnabled val="1"/>
        </dgm:presLayoutVars>
      </dgm:prSet>
      <dgm:spPr/>
    </dgm:pt>
    <dgm:pt modelId="{1668AF71-7D8B-462F-98CC-CABBA93B4302}" type="pres">
      <dgm:prSet presAssocID="{B6AC2D33-4DEC-42EF-9C38-57FADD77D529}" presName="Childtext1" presStyleLbl="revTx" presStyleIdx="1" presStyleCnt="4">
        <dgm:presLayoutVars>
          <dgm:chMax val="0"/>
          <dgm:chPref val="0"/>
          <dgm:bulletEnabled val="1"/>
        </dgm:presLayoutVars>
      </dgm:prSet>
      <dgm:spPr/>
    </dgm:pt>
    <dgm:pt modelId="{FE30FEFF-5FAD-485E-8A92-059CEE3C7404}" type="pres">
      <dgm:prSet presAssocID="{B6AC2D33-4DEC-42EF-9C38-57FADD77D529}" presName="BalanceSpacing" presStyleCnt="0"/>
      <dgm:spPr/>
    </dgm:pt>
    <dgm:pt modelId="{56D396F1-FCBA-478B-9EEB-B5BEEA0D338D}" type="pres">
      <dgm:prSet presAssocID="{B6AC2D33-4DEC-42EF-9C38-57FADD77D529}" presName="BalanceSpacing1" presStyleCnt="0"/>
      <dgm:spPr/>
    </dgm:pt>
    <dgm:pt modelId="{1DF81F3A-8D90-43CF-B718-888E1049E801}" type="pres">
      <dgm:prSet presAssocID="{48BD5B89-FD92-4187-9D9F-B3DC25EB170B}" presName="Accent1Text" presStyleLbl="node1" presStyleIdx="3" presStyleCnt="8"/>
      <dgm:spPr/>
    </dgm:pt>
    <dgm:pt modelId="{33BD5E91-424C-477E-A197-790914BDC020}" type="pres">
      <dgm:prSet presAssocID="{48BD5B89-FD92-4187-9D9F-B3DC25EB170B}" presName="spaceBetweenRectangles" presStyleCnt="0"/>
      <dgm:spPr/>
    </dgm:pt>
    <dgm:pt modelId="{EA6E45C7-A472-472C-B1E3-DC8E9E260644}" type="pres">
      <dgm:prSet presAssocID="{B458334B-9C6F-45DA-AC5D-0B40851DE5E7}" presName="composite" presStyleCnt="0"/>
      <dgm:spPr/>
    </dgm:pt>
    <dgm:pt modelId="{A0FCEA4B-318E-4077-B3A2-AD2F9F2ED067}" type="pres">
      <dgm:prSet presAssocID="{B458334B-9C6F-45DA-AC5D-0B40851DE5E7}" presName="Parent1" presStyleLbl="node1" presStyleIdx="4" presStyleCnt="8">
        <dgm:presLayoutVars>
          <dgm:chMax val="1"/>
          <dgm:chPref val="1"/>
          <dgm:bulletEnabled val="1"/>
        </dgm:presLayoutVars>
      </dgm:prSet>
      <dgm:spPr/>
    </dgm:pt>
    <dgm:pt modelId="{C7CEC555-2185-4DD1-B0F4-03C0E1D8E770}" type="pres">
      <dgm:prSet presAssocID="{B458334B-9C6F-45DA-AC5D-0B40851DE5E7}" presName="Childtext1" presStyleLbl="revTx" presStyleIdx="2" presStyleCnt="4">
        <dgm:presLayoutVars>
          <dgm:chMax val="0"/>
          <dgm:chPref val="0"/>
          <dgm:bulletEnabled val="1"/>
        </dgm:presLayoutVars>
      </dgm:prSet>
      <dgm:spPr/>
    </dgm:pt>
    <dgm:pt modelId="{F82E4B22-45AB-4D0E-A86A-D18F9BA4426E}" type="pres">
      <dgm:prSet presAssocID="{B458334B-9C6F-45DA-AC5D-0B40851DE5E7}" presName="BalanceSpacing" presStyleCnt="0"/>
      <dgm:spPr/>
    </dgm:pt>
    <dgm:pt modelId="{1F084FA1-8705-4D5C-B5A2-EEFD2AC5FD53}" type="pres">
      <dgm:prSet presAssocID="{B458334B-9C6F-45DA-AC5D-0B40851DE5E7}" presName="BalanceSpacing1" presStyleCnt="0"/>
      <dgm:spPr/>
    </dgm:pt>
    <dgm:pt modelId="{EC814565-7450-49CF-A589-448D1EB5C532}" type="pres">
      <dgm:prSet presAssocID="{8AE2BE56-C9C0-40CE-8735-25E3FE6AC0B1}" presName="Accent1Text" presStyleLbl="node1" presStyleIdx="5" presStyleCnt="8"/>
      <dgm:spPr/>
    </dgm:pt>
    <dgm:pt modelId="{5CE66E6A-0C48-4866-9C81-0E44CB2096F0}" type="pres">
      <dgm:prSet presAssocID="{8AE2BE56-C9C0-40CE-8735-25E3FE6AC0B1}" presName="spaceBetweenRectangles" presStyleCnt="0"/>
      <dgm:spPr/>
    </dgm:pt>
    <dgm:pt modelId="{3FD38A0C-5D8F-4763-8FCF-1ED64617B377}" type="pres">
      <dgm:prSet presAssocID="{C37596A3-0863-4E1B-801E-DC74A0BBEDD2}" presName="composite" presStyleCnt="0"/>
      <dgm:spPr/>
    </dgm:pt>
    <dgm:pt modelId="{DE2A29A6-D572-409A-8CD2-194F5B2CC638}" type="pres">
      <dgm:prSet presAssocID="{C37596A3-0863-4E1B-801E-DC74A0BBEDD2}" presName="Parent1" presStyleLbl="node1" presStyleIdx="6" presStyleCnt="8">
        <dgm:presLayoutVars>
          <dgm:chMax val="1"/>
          <dgm:chPref val="1"/>
          <dgm:bulletEnabled val="1"/>
        </dgm:presLayoutVars>
      </dgm:prSet>
      <dgm:spPr/>
    </dgm:pt>
    <dgm:pt modelId="{06F3C926-F373-4C7A-8D0C-5E0CFCD132AC}" type="pres">
      <dgm:prSet presAssocID="{C37596A3-0863-4E1B-801E-DC74A0BBEDD2}" presName="Childtext1" presStyleLbl="revTx" presStyleIdx="3" presStyleCnt="4">
        <dgm:presLayoutVars>
          <dgm:chMax val="0"/>
          <dgm:chPref val="0"/>
          <dgm:bulletEnabled val="1"/>
        </dgm:presLayoutVars>
      </dgm:prSet>
      <dgm:spPr/>
    </dgm:pt>
    <dgm:pt modelId="{72545637-8CB9-418A-AC0E-3D907B22BCE0}" type="pres">
      <dgm:prSet presAssocID="{C37596A3-0863-4E1B-801E-DC74A0BBEDD2}" presName="BalanceSpacing" presStyleCnt="0"/>
      <dgm:spPr/>
    </dgm:pt>
    <dgm:pt modelId="{1149D386-AFE3-4F37-9016-8423C22C06E0}" type="pres">
      <dgm:prSet presAssocID="{C37596A3-0863-4E1B-801E-DC74A0BBEDD2}" presName="BalanceSpacing1" presStyleCnt="0"/>
      <dgm:spPr/>
    </dgm:pt>
    <dgm:pt modelId="{B6A7C19E-2A94-4171-AB59-DD04B3EFA772}" type="pres">
      <dgm:prSet presAssocID="{F9880898-00CE-4A2E-AD45-BEB217B08A8F}" presName="Accent1Text" presStyleLbl="node1" presStyleIdx="7" presStyleCnt="8"/>
      <dgm:spPr/>
    </dgm:pt>
  </dgm:ptLst>
  <dgm:cxnLst>
    <dgm:cxn modelId="{D7D98C1A-82B9-482C-89FE-3C08F474B8D4}" type="presOf" srcId="{DC00036B-BFA2-4E89-A4F4-AE9287F90790}" destId="{7FE3ACD5-CF78-4920-AF26-DCD0A1442B24}" srcOrd="0" destOrd="0" presId="urn:microsoft.com/office/officeart/2008/layout/AlternatingHexagons"/>
    <dgm:cxn modelId="{A1A88720-E602-4E54-BC27-6A3099C696B0}" type="presOf" srcId="{53715E76-66C8-4743-AE52-2452846877B5}" destId="{06F3C926-F373-4C7A-8D0C-5E0CFCD132AC}" srcOrd="0" destOrd="0" presId="urn:microsoft.com/office/officeart/2008/layout/AlternatingHexagons"/>
    <dgm:cxn modelId="{EAE35731-5ADA-48D6-A266-C16A69225670}" type="presOf" srcId="{05E35AA2-4EEA-462F-8789-465544942DEB}" destId="{DDC772E2-758E-4E97-8ED5-28C872B52BD0}" srcOrd="0" destOrd="0" presId="urn:microsoft.com/office/officeart/2008/layout/AlternatingHexagons"/>
    <dgm:cxn modelId="{FA6AE438-53B4-423C-A8DD-42C8D1E99D06}" srcId="{9A313C1F-3768-4AFA-BA4C-F213DC85AD65}" destId="{B458334B-9C6F-45DA-AC5D-0B40851DE5E7}" srcOrd="2" destOrd="0" parTransId="{C08EB2A8-939D-417D-9781-700EADF8EFFC}" sibTransId="{8AE2BE56-C9C0-40CE-8735-25E3FE6AC0B1}"/>
    <dgm:cxn modelId="{EC69F63C-5AAC-4306-A443-C8D9E804F048}" srcId="{9A313C1F-3768-4AFA-BA4C-F213DC85AD65}" destId="{C37596A3-0863-4E1B-801E-DC74A0BBEDD2}" srcOrd="3" destOrd="0" parTransId="{2CDFEECB-F259-4544-9593-570156B16D69}" sibTransId="{F9880898-00CE-4A2E-AD45-BEB217B08A8F}"/>
    <dgm:cxn modelId="{0AD3F565-3780-4631-B392-CD3647CAFC8C}" type="presOf" srcId="{22121A41-8AA2-4F88-9F2E-FD008004DCB2}" destId="{29421607-E215-4C81-BEDF-657EC9F28635}" srcOrd="0" destOrd="0" presId="urn:microsoft.com/office/officeart/2008/layout/AlternatingHexagons"/>
    <dgm:cxn modelId="{CADDA749-F065-4D67-A5E7-E5716C49A007}" srcId="{B6AC2D33-4DEC-42EF-9C38-57FADD77D529}" destId="{169E7AF0-E446-441F-834F-C935E4E6E4A9}" srcOrd="0" destOrd="0" parTransId="{D73BC3BF-DF3E-43AD-A3F6-3B2D164ADB7F}" sibTransId="{97A390BF-0C49-431D-8447-5D82E20134ED}"/>
    <dgm:cxn modelId="{1B88B36B-E02F-473E-99BA-7B63A8C43E22}" type="presOf" srcId="{8AE2BE56-C9C0-40CE-8735-25E3FE6AC0B1}" destId="{EC814565-7450-49CF-A589-448D1EB5C532}" srcOrd="0" destOrd="0" presId="urn:microsoft.com/office/officeart/2008/layout/AlternatingHexagons"/>
    <dgm:cxn modelId="{70AD2350-37B5-48BE-9297-99C61A50A781}" type="presOf" srcId="{B6AC2D33-4DEC-42EF-9C38-57FADD77D529}" destId="{C8256D52-9249-4ED1-9D4A-D253640BA363}" srcOrd="0" destOrd="0" presId="urn:microsoft.com/office/officeart/2008/layout/AlternatingHexagons"/>
    <dgm:cxn modelId="{6FB35A54-E574-4DEF-B1F8-005416251371}" type="presOf" srcId="{B458334B-9C6F-45DA-AC5D-0B40851DE5E7}" destId="{A0FCEA4B-318E-4077-B3A2-AD2F9F2ED067}" srcOrd="0" destOrd="0" presId="urn:microsoft.com/office/officeart/2008/layout/AlternatingHexagons"/>
    <dgm:cxn modelId="{B65E2F7D-3956-4055-9C6E-AEA51A0C2CEC}" srcId="{9A313C1F-3768-4AFA-BA4C-F213DC85AD65}" destId="{B6AC2D33-4DEC-42EF-9C38-57FADD77D529}" srcOrd="1" destOrd="0" parTransId="{AB63F8CC-E64F-4CFA-A975-0F6E6D947887}" sibTransId="{48BD5B89-FD92-4187-9D9F-B3DC25EB170B}"/>
    <dgm:cxn modelId="{17F18482-844D-4AB1-B88C-C98B3C7D1E8A}" srcId="{9A313C1F-3768-4AFA-BA4C-F213DC85AD65}" destId="{22121A41-8AA2-4F88-9F2E-FD008004DCB2}" srcOrd="0" destOrd="0" parTransId="{0B5533AB-CCEA-4D54-9E4C-6972AB0F84D6}" sibTransId="{05E35AA2-4EEA-462F-8789-465544942DEB}"/>
    <dgm:cxn modelId="{6C06F582-9B3E-40BA-8106-F92887B51410}" srcId="{22121A41-8AA2-4F88-9F2E-FD008004DCB2}" destId="{DC00036B-BFA2-4E89-A4F4-AE9287F90790}" srcOrd="0" destOrd="0" parTransId="{FA1D367D-714F-4267-8F13-E5C68420AC8B}" sibTransId="{529DCE63-F1E2-4F76-9A9A-E56384403740}"/>
    <dgm:cxn modelId="{DE4F9C91-8CB1-4792-965A-B1AE52DC7953}" type="presOf" srcId="{A5FB3F9A-EB46-43EC-9D58-4DD72B0E6B67}" destId="{C7CEC555-2185-4DD1-B0F4-03C0E1D8E770}" srcOrd="0" destOrd="0" presId="urn:microsoft.com/office/officeart/2008/layout/AlternatingHexagons"/>
    <dgm:cxn modelId="{ACEA2D92-374B-4850-803E-3543422F18B7}" srcId="{B458334B-9C6F-45DA-AC5D-0B40851DE5E7}" destId="{A5FB3F9A-EB46-43EC-9D58-4DD72B0E6B67}" srcOrd="0" destOrd="0" parTransId="{EE0B3DEF-F619-473F-B86C-52B0E72E7707}" sibTransId="{2865AB83-AB10-4996-B0AD-157309913A13}"/>
    <dgm:cxn modelId="{FE90F5A1-ACA9-4D1E-9349-69050FBDC9D2}" type="presOf" srcId="{48BD5B89-FD92-4187-9D9F-B3DC25EB170B}" destId="{1DF81F3A-8D90-43CF-B718-888E1049E801}" srcOrd="0" destOrd="0" presId="urn:microsoft.com/office/officeart/2008/layout/AlternatingHexagons"/>
    <dgm:cxn modelId="{118EF8D5-DD51-42A8-A7F9-4E7AB62BFFE1}" type="presOf" srcId="{9A313C1F-3768-4AFA-BA4C-F213DC85AD65}" destId="{F4E6876A-FAA0-4233-834B-4B89CFE56F01}" srcOrd="0" destOrd="0" presId="urn:microsoft.com/office/officeart/2008/layout/AlternatingHexagons"/>
    <dgm:cxn modelId="{B6827BD7-E781-4B79-9210-C97A11B9D7C9}" type="presOf" srcId="{169E7AF0-E446-441F-834F-C935E4E6E4A9}" destId="{1668AF71-7D8B-462F-98CC-CABBA93B4302}" srcOrd="0" destOrd="0" presId="urn:microsoft.com/office/officeart/2008/layout/AlternatingHexagons"/>
    <dgm:cxn modelId="{AF3CE3E1-C58F-49C5-9C7D-B8C9DFC53A7F}" type="presOf" srcId="{F9880898-00CE-4A2E-AD45-BEB217B08A8F}" destId="{B6A7C19E-2A94-4171-AB59-DD04B3EFA772}" srcOrd="0" destOrd="0" presId="urn:microsoft.com/office/officeart/2008/layout/AlternatingHexagons"/>
    <dgm:cxn modelId="{51CFBAF1-CF8D-4D01-9AA8-760CF1A9FAB7}" type="presOf" srcId="{C37596A3-0863-4E1B-801E-DC74A0BBEDD2}" destId="{DE2A29A6-D572-409A-8CD2-194F5B2CC638}" srcOrd="0" destOrd="0" presId="urn:microsoft.com/office/officeart/2008/layout/AlternatingHexagons"/>
    <dgm:cxn modelId="{555D10FC-70D2-44EB-A9D7-4ACAB88FBECD}" srcId="{C37596A3-0863-4E1B-801E-DC74A0BBEDD2}" destId="{53715E76-66C8-4743-AE52-2452846877B5}" srcOrd="0" destOrd="0" parTransId="{3FEB3035-413D-42BD-AF62-F425E855ED00}" sibTransId="{2CD53FF8-165F-4C3F-985D-01D12180E32A}"/>
    <dgm:cxn modelId="{578AA475-9A76-4C30-83DC-AF885D5F24EB}" type="presParOf" srcId="{F4E6876A-FAA0-4233-834B-4B89CFE56F01}" destId="{4FAC8A0E-6103-4F4C-BBF8-037348467B49}" srcOrd="0" destOrd="0" presId="urn:microsoft.com/office/officeart/2008/layout/AlternatingHexagons"/>
    <dgm:cxn modelId="{6296AA9E-AE15-4A1F-93E3-BB09FB74DDA4}" type="presParOf" srcId="{4FAC8A0E-6103-4F4C-BBF8-037348467B49}" destId="{29421607-E215-4C81-BEDF-657EC9F28635}" srcOrd="0" destOrd="0" presId="urn:microsoft.com/office/officeart/2008/layout/AlternatingHexagons"/>
    <dgm:cxn modelId="{BF0EED9C-6F81-4ADB-AAE2-9EFA22FF8747}" type="presParOf" srcId="{4FAC8A0E-6103-4F4C-BBF8-037348467B49}" destId="{7FE3ACD5-CF78-4920-AF26-DCD0A1442B24}" srcOrd="1" destOrd="0" presId="urn:microsoft.com/office/officeart/2008/layout/AlternatingHexagons"/>
    <dgm:cxn modelId="{2F6CE467-18AE-46E8-A8D9-5720346211F3}" type="presParOf" srcId="{4FAC8A0E-6103-4F4C-BBF8-037348467B49}" destId="{2C7DD590-F851-487C-8DFC-92E5898104D9}" srcOrd="2" destOrd="0" presId="urn:microsoft.com/office/officeart/2008/layout/AlternatingHexagons"/>
    <dgm:cxn modelId="{325BF95F-B5AE-42F7-A962-7103098A197A}" type="presParOf" srcId="{4FAC8A0E-6103-4F4C-BBF8-037348467B49}" destId="{66D28D17-324E-494A-857E-3FFECADE29BE}" srcOrd="3" destOrd="0" presId="urn:microsoft.com/office/officeart/2008/layout/AlternatingHexagons"/>
    <dgm:cxn modelId="{E702C9AF-ABA4-450D-BE64-241A7294C146}" type="presParOf" srcId="{4FAC8A0E-6103-4F4C-BBF8-037348467B49}" destId="{DDC772E2-758E-4E97-8ED5-28C872B52BD0}" srcOrd="4" destOrd="0" presId="urn:microsoft.com/office/officeart/2008/layout/AlternatingHexagons"/>
    <dgm:cxn modelId="{F8BCF047-48DB-4CA2-8FF3-B42436DA9151}" type="presParOf" srcId="{F4E6876A-FAA0-4233-834B-4B89CFE56F01}" destId="{5533DD76-1F29-4889-8CF5-7BD0ACD280EE}" srcOrd="1" destOrd="0" presId="urn:microsoft.com/office/officeart/2008/layout/AlternatingHexagons"/>
    <dgm:cxn modelId="{46F81D83-2CD1-4774-9C22-97D9F25980D5}" type="presParOf" srcId="{F4E6876A-FAA0-4233-834B-4B89CFE56F01}" destId="{7A0A82CA-979A-4200-8A2C-BB4C2AB1AA15}" srcOrd="2" destOrd="0" presId="urn:microsoft.com/office/officeart/2008/layout/AlternatingHexagons"/>
    <dgm:cxn modelId="{EB730755-88CC-4B24-BF24-885307A410EB}" type="presParOf" srcId="{7A0A82CA-979A-4200-8A2C-BB4C2AB1AA15}" destId="{C8256D52-9249-4ED1-9D4A-D253640BA363}" srcOrd="0" destOrd="0" presId="urn:microsoft.com/office/officeart/2008/layout/AlternatingHexagons"/>
    <dgm:cxn modelId="{CE2B112F-E1A2-4A22-BEFE-6CC10BD907A9}" type="presParOf" srcId="{7A0A82CA-979A-4200-8A2C-BB4C2AB1AA15}" destId="{1668AF71-7D8B-462F-98CC-CABBA93B4302}" srcOrd="1" destOrd="0" presId="urn:microsoft.com/office/officeart/2008/layout/AlternatingHexagons"/>
    <dgm:cxn modelId="{00CE1C63-46F7-4B7D-863C-6FD33470D8E1}" type="presParOf" srcId="{7A0A82CA-979A-4200-8A2C-BB4C2AB1AA15}" destId="{FE30FEFF-5FAD-485E-8A92-059CEE3C7404}" srcOrd="2" destOrd="0" presId="urn:microsoft.com/office/officeart/2008/layout/AlternatingHexagons"/>
    <dgm:cxn modelId="{BCEF0805-39CE-42FE-B1F8-6F086152942D}" type="presParOf" srcId="{7A0A82CA-979A-4200-8A2C-BB4C2AB1AA15}" destId="{56D396F1-FCBA-478B-9EEB-B5BEEA0D338D}" srcOrd="3" destOrd="0" presId="urn:microsoft.com/office/officeart/2008/layout/AlternatingHexagons"/>
    <dgm:cxn modelId="{06A54337-EDA5-4459-B661-25C192DD7C91}" type="presParOf" srcId="{7A0A82CA-979A-4200-8A2C-BB4C2AB1AA15}" destId="{1DF81F3A-8D90-43CF-B718-888E1049E801}" srcOrd="4" destOrd="0" presId="urn:microsoft.com/office/officeart/2008/layout/AlternatingHexagons"/>
    <dgm:cxn modelId="{1F9C219B-6990-4F36-8826-3F98C447AC35}" type="presParOf" srcId="{F4E6876A-FAA0-4233-834B-4B89CFE56F01}" destId="{33BD5E91-424C-477E-A197-790914BDC020}" srcOrd="3" destOrd="0" presId="urn:microsoft.com/office/officeart/2008/layout/AlternatingHexagons"/>
    <dgm:cxn modelId="{59912370-1162-45F5-B052-26C36FCC330E}" type="presParOf" srcId="{F4E6876A-FAA0-4233-834B-4B89CFE56F01}" destId="{EA6E45C7-A472-472C-B1E3-DC8E9E260644}" srcOrd="4" destOrd="0" presId="urn:microsoft.com/office/officeart/2008/layout/AlternatingHexagons"/>
    <dgm:cxn modelId="{8240B4E3-2905-429A-9C49-3575567D7D93}" type="presParOf" srcId="{EA6E45C7-A472-472C-B1E3-DC8E9E260644}" destId="{A0FCEA4B-318E-4077-B3A2-AD2F9F2ED067}" srcOrd="0" destOrd="0" presId="urn:microsoft.com/office/officeart/2008/layout/AlternatingHexagons"/>
    <dgm:cxn modelId="{AA7D2EBE-2498-4CC7-B1E8-067B54BB9DA7}" type="presParOf" srcId="{EA6E45C7-A472-472C-B1E3-DC8E9E260644}" destId="{C7CEC555-2185-4DD1-B0F4-03C0E1D8E770}" srcOrd="1" destOrd="0" presId="urn:microsoft.com/office/officeart/2008/layout/AlternatingHexagons"/>
    <dgm:cxn modelId="{FAB29BE6-49BA-4BC2-A657-967C9F55A2F7}" type="presParOf" srcId="{EA6E45C7-A472-472C-B1E3-DC8E9E260644}" destId="{F82E4B22-45AB-4D0E-A86A-D18F9BA4426E}" srcOrd="2" destOrd="0" presId="urn:microsoft.com/office/officeart/2008/layout/AlternatingHexagons"/>
    <dgm:cxn modelId="{AFDDAAE1-C419-4727-95B6-EB126D7273EE}" type="presParOf" srcId="{EA6E45C7-A472-472C-B1E3-DC8E9E260644}" destId="{1F084FA1-8705-4D5C-B5A2-EEFD2AC5FD53}" srcOrd="3" destOrd="0" presId="urn:microsoft.com/office/officeart/2008/layout/AlternatingHexagons"/>
    <dgm:cxn modelId="{AA96BAB3-4271-41D7-859C-A73118617F05}" type="presParOf" srcId="{EA6E45C7-A472-472C-B1E3-DC8E9E260644}" destId="{EC814565-7450-49CF-A589-448D1EB5C532}" srcOrd="4" destOrd="0" presId="urn:microsoft.com/office/officeart/2008/layout/AlternatingHexagons"/>
    <dgm:cxn modelId="{CAC7BEE4-2252-48A3-B3E0-C43C64D7E5F6}" type="presParOf" srcId="{F4E6876A-FAA0-4233-834B-4B89CFE56F01}" destId="{5CE66E6A-0C48-4866-9C81-0E44CB2096F0}" srcOrd="5" destOrd="0" presId="urn:microsoft.com/office/officeart/2008/layout/AlternatingHexagons"/>
    <dgm:cxn modelId="{29FF8B40-5371-490E-AB86-37755CB7BEBB}" type="presParOf" srcId="{F4E6876A-FAA0-4233-834B-4B89CFE56F01}" destId="{3FD38A0C-5D8F-4763-8FCF-1ED64617B377}" srcOrd="6" destOrd="0" presId="urn:microsoft.com/office/officeart/2008/layout/AlternatingHexagons"/>
    <dgm:cxn modelId="{3B0C83E4-ACA8-4B91-9E58-336F9A2098D9}" type="presParOf" srcId="{3FD38A0C-5D8F-4763-8FCF-1ED64617B377}" destId="{DE2A29A6-D572-409A-8CD2-194F5B2CC638}" srcOrd="0" destOrd="0" presId="urn:microsoft.com/office/officeart/2008/layout/AlternatingHexagons"/>
    <dgm:cxn modelId="{2A7EB883-6272-4C94-98C9-21925CC5C609}" type="presParOf" srcId="{3FD38A0C-5D8F-4763-8FCF-1ED64617B377}" destId="{06F3C926-F373-4C7A-8D0C-5E0CFCD132AC}" srcOrd="1" destOrd="0" presId="urn:microsoft.com/office/officeart/2008/layout/AlternatingHexagons"/>
    <dgm:cxn modelId="{2DC79442-B4AC-4B8C-8E5A-2F585A7FF5BE}" type="presParOf" srcId="{3FD38A0C-5D8F-4763-8FCF-1ED64617B377}" destId="{72545637-8CB9-418A-AC0E-3D907B22BCE0}" srcOrd="2" destOrd="0" presId="urn:microsoft.com/office/officeart/2008/layout/AlternatingHexagons"/>
    <dgm:cxn modelId="{D51B1B8A-C508-47B0-BBEE-9ED7DA6B937A}" type="presParOf" srcId="{3FD38A0C-5D8F-4763-8FCF-1ED64617B377}" destId="{1149D386-AFE3-4F37-9016-8423C22C06E0}" srcOrd="3" destOrd="0" presId="urn:microsoft.com/office/officeart/2008/layout/AlternatingHexagons"/>
    <dgm:cxn modelId="{0FFD98B1-BABC-47E1-9987-AE98EED1789B}" type="presParOf" srcId="{3FD38A0C-5D8F-4763-8FCF-1ED64617B377}" destId="{B6A7C19E-2A94-4171-AB59-DD04B3EFA772}" srcOrd="4" destOrd="0" presId="urn:microsoft.com/office/officeart/2008/layout/AlternatingHexagons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0D43308-CC10-4CD5-869C-64A15E1BE465}" type="doc">
      <dgm:prSet loTypeId="urn:microsoft.com/office/officeart/2005/8/layout/target3" loCatId="list" qsTypeId="urn:microsoft.com/office/officeart/2005/8/quickstyle/3d2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DA814DF-E5BC-4CCD-9AAF-06A9CEED9113}">
      <dgm:prSet custT="1"/>
      <dgm:spPr/>
      <dgm:t>
        <a:bodyPr/>
        <a:lstStyle/>
        <a:p>
          <a:r>
            <a:rPr lang="en-US" sz="2400" b="1" dirty="0">
              <a:solidFill>
                <a:srgbClr val="00B0F0"/>
              </a:solidFill>
            </a:rPr>
            <a:t>C&amp;I clients require costs below utility bills</a:t>
          </a:r>
        </a:p>
      </dgm:t>
    </dgm:pt>
    <dgm:pt modelId="{4F8CE55F-A273-4FDF-A3D3-911076B579FE}" type="parTrans" cxnId="{DB6E792D-2C83-4102-90B0-18D19C206E29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B75BE407-504C-49B0-9D75-D0A59FC1DF1A}" type="sibTrans" cxnId="{DB6E792D-2C83-4102-90B0-18D19C206E29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74FAE8D9-5E78-44D5-A114-7E62455959CC}">
      <dgm:prSet custT="1"/>
      <dgm:spPr/>
      <dgm:t>
        <a:bodyPr/>
        <a:lstStyle/>
        <a:p>
          <a:r>
            <a:rPr lang="en-US" sz="2400" b="1" dirty="0">
              <a:solidFill>
                <a:srgbClr val="00B0F0"/>
              </a:solidFill>
            </a:rPr>
            <a:t>Subsidies are needed to incentivize builders</a:t>
          </a:r>
        </a:p>
      </dgm:t>
    </dgm:pt>
    <dgm:pt modelId="{9CF89737-9590-401E-8E13-35697CA9A2E8}" type="parTrans" cxnId="{07B79035-4404-460F-954A-B52DA4DA3AC5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730F4D89-DA80-4920-9C66-40510B519C62}" type="sibTrans" cxnId="{07B79035-4404-460F-954A-B52DA4DA3AC5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336AAED3-4D8F-4F0A-A15A-BFDFDA59E163}">
      <dgm:prSet custT="1"/>
      <dgm:spPr/>
      <dgm:t>
        <a:bodyPr/>
        <a:lstStyle/>
        <a:p>
          <a:r>
            <a:rPr lang="en-US" sz="2400" b="1" dirty="0">
              <a:solidFill>
                <a:srgbClr val="00B0F0"/>
              </a:solidFill>
            </a:rPr>
            <a:t>Subsidies are falling from 30% to 10% in 2022</a:t>
          </a:r>
        </a:p>
      </dgm:t>
    </dgm:pt>
    <dgm:pt modelId="{3D873CF4-745C-448B-9121-F0ECC6392322}" type="parTrans" cxnId="{90355DF4-3E5B-4A36-9344-9EBAD2C00B24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1584C2CC-6A7F-44F7-9D07-1D8220D953EF}" type="sibTrans" cxnId="{90355DF4-3E5B-4A36-9344-9EBAD2C00B24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F5E6B1C3-A3C1-44E4-B6A9-C007925E2DD1}">
      <dgm:prSet custT="1"/>
      <dgm:spPr/>
      <dgm:t>
        <a:bodyPr/>
        <a:lstStyle/>
        <a:p>
          <a:r>
            <a:rPr lang="en-US" sz="2400" b="1" dirty="0">
              <a:solidFill>
                <a:srgbClr val="00B0F0"/>
              </a:solidFill>
            </a:rPr>
            <a:t>Only 3% efficiency gain over past 15 years</a:t>
          </a:r>
        </a:p>
      </dgm:t>
    </dgm:pt>
    <dgm:pt modelId="{F634480A-EEB9-41AA-A9BA-9C756BB89BA5}" type="parTrans" cxnId="{390C33B9-CABA-4714-A053-8E92B3D3F1B5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3AC26161-245B-4166-81C9-5820EF6B792A}" type="sibTrans" cxnId="{390C33B9-CABA-4714-A053-8E92B3D3F1B5}">
      <dgm:prSet/>
      <dgm:spPr/>
      <dgm:t>
        <a:bodyPr/>
        <a:lstStyle/>
        <a:p>
          <a:endParaRPr lang="en-US" sz="1600" b="1">
            <a:solidFill>
              <a:srgbClr val="00B0F0"/>
            </a:solidFill>
          </a:endParaRPr>
        </a:p>
      </dgm:t>
    </dgm:pt>
    <dgm:pt modelId="{897909EA-94BC-4281-8405-B2D7CCD3C0BE}" type="pres">
      <dgm:prSet presAssocID="{50D43308-CC10-4CD5-869C-64A15E1BE465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4BD7251D-481E-45D1-ACBD-385F51B64EDE}" type="pres">
      <dgm:prSet presAssocID="{9DA814DF-E5BC-4CCD-9AAF-06A9CEED9113}" presName="circle1" presStyleLbl="node1" presStyleIdx="0" presStyleCnt="4"/>
      <dgm:spPr/>
    </dgm:pt>
    <dgm:pt modelId="{0DA47F35-A0AC-4502-8C4A-DD012E632DF2}" type="pres">
      <dgm:prSet presAssocID="{9DA814DF-E5BC-4CCD-9AAF-06A9CEED9113}" presName="space" presStyleCnt="0"/>
      <dgm:spPr/>
    </dgm:pt>
    <dgm:pt modelId="{A354D70B-BE82-4300-929E-FCF3A2FE0AAB}" type="pres">
      <dgm:prSet presAssocID="{9DA814DF-E5BC-4CCD-9AAF-06A9CEED9113}" presName="rect1" presStyleLbl="alignAcc1" presStyleIdx="0" presStyleCnt="4"/>
      <dgm:spPr/>
    </dgm:pt>
    <dgm:pt modelId="{F7702B34-08DD-444A-BC37-F5AA83A476DC}" type="pres">
      <dgm:prSet presAssocID="{74FAE8D9-5E78-44D5-A114-7E62455959CC}" presName="vertSpace2" presStyleLbl="node1" presStyleIdx="0" presStyleCnt="4"/>
      <dgm:spPr/>
    </dgm:pt>
    <dgm:pt modelId="{4E6797E4-63D7-4E60-B0A9-23F297A276DF}" type="pres">
      <dgm:prSet presAssocID="{74FAE8D9-5E78-44D5-A114-7E62455959CC}" presName="circle2" presStyleLbl="node1" presStyleIdx="1" presStyleCnt="4"/>
      <dgm:spPr/>
    </dgm:pt>
    <dgm:pt modelId="{94671342-1F71-45B2-B26E-C8EC1661BDE9}" type="pres">
      <dgm:prSet presAssocID="{74FAE8D9-5E78-44D5-A114-7E62455959CC}" presName="rect2" presStyleLbl="alignAcc1" presStyleIdx="1" presStyleCnt="4"/>
      <dgm:spPr/>
    </dgm:pt>
    <dgm:pt modelId="{41A017ED-9C39-4A7C-8F5E-A818BD9E1CF6}" type="pres">
      <dgm:prSet presAssocID="{336AAED3-4D8F-4F0A-A15A-BFDFDA59E163}" presName="vertSpace3" presStyleLbl="node1" presStyleIdx="1" presStyleCnt="4"/>
      <dgm:spPr/>
    </dgm:pt>
    <dgm:pt modelId="{63242B4D-CE31-4971-8621-5B6204C41361}" type="pres">
      <dgm:prSet presAssocID="{336AAED3-4D8F-4F0A-A15A-BFDFDA59E163}" presName="circle3" presStyleLbl="node1" presStyleIdx="2" presStyleCnt="4"/>
      <dgm:spPr/>
    </dgm:pt>
    <dgm:pt modelId="{DC8D7F0F-3150-45A6-BDB2-6A6D67784585}" type="pres">
      <dgm:prSet presAssocID="{336AAED3-4D8F-4F0A-A15A-BFDFDA59E163}" presName="rect3" presStyleLbl="alignAcc1" presStyleIdx="2" presStyleCnt="4"/>
      <dgm:spPr/>
    </dgm:pt>
    <dgm:pt modelId="{F426B8E1-CA67-431B-833C-C949FCFAD14F}" type="pres">
      <dgm:prSet presAssocID="{F5E6B1C3-A3C1-44E4-B6A9-C007925E2DD1}" presName="vertSpace4" presStyleLbl="node1" presStyleIdx="2" presStyleCnt="4"/>
      <dgm:spPr/>
    </dgm:pt>
    <dgm:pt modelId="{4C4E4422-1361-4B9D-8D94-FEE7D12A1F29}" type="pres">
      <dgm:prSet presAssocID="{F5E6B1C3-A3C1-44E4-B6A9-C007925E2DD1}" presName="circle4" presStyleLbl="node1" presStyleIdx="3" presStyleCnt="4"/>
      <dgm:spPr/>
    </dgm:pt>
    <dgm:pt modelId="{3F8FF9B1-6BCE-4F43-841B-C3E4CD740ED1}" type="pres">
      <dgm:prSet presAssocID="{F5E6B1C3-A3C1-44E4-B6A9-C007925E2DD1}" presName="rect4" presStyleLbl="alignAcc1" presStyleIdx="3" presStyleCnt="4"/>
      <dgm:spPr/>
    </dgm:pt>
    <dgm:pt modelId="{A90C71FF-D84E-43AA-8548-975C61388D3C}" type="pres">
      <dgm:prSet presAssocID="{9DA814DF-E5BC-4CCD-9AAF-06A9CEED9113}" presName="rect1ParTxNoCh" presStyleLbl="alignAcc1" presStyleIdx="3" presStyleCnt="4">
        <dgm:presLayoutVars>
          <dgm:chMax val="1"/>
          <dgm:bulletEnabled val="1"/>
        </dgm:presLayoutVars>
      </dgm:prSet>
      <dgm:spPr/>
    </dgm:pt>
    <dgm:pt modelId="{FD43F676-10DF-40FF-AEBE-2713F4B8883F}" type="pres">
      <dgm:prSet presAssocID="{74FAE8D9-5E78-44D5-A114-7E62455959CC}" presName="rect2ParTxNoCh" presStyleLbl="alignAcc1" presStyleIdx="3" presStyleCnt="4">
        <dgm:presLayoutVars>
          <dgm:chMax val="1"/>
          <dgm:bulletEnabled val="1"/>
        </dgm:presLayoutVars>
      </dgm:prSet>
      <dgm:spPr/>
    </dgm:pt>
    <dgm:pt modelId="{A9EED545-250F-46BB-B4CE-36F5B2679FDF}" type="pres">
      <dgm:prSet presAssocID="{336AAED3-4D8F-4F0A-A15A-BFDFDA59E163}" presName="rect3ParTxNoCh" presStyleLbl="alignAcc1" presStyleIdx="3" presStyleCnt="4">
        <dgm:presLayoutVars>
          <dgm:chMax val="1"/>
          <dgm:bulletEnabled val="1"/>
        </dgm:presLayoutVars>
      </dgm:prSet>
      <dgm:spPr/>
    </dgm:pt>
    <dgm:pt modelId="{1DAF5642-0788-411E-BC57-04FE20AA3800}" type="pres">
      <dgm:prSet presAssocID="{F5E6B1C3-A3C1-44E4-B6A9-C007925E2DD1}" presName="rect4ParTxNoCh" presStyleLbl="alignAcc1" presStyleIdx="3" presStyleCnt="4">
        <dgm:presLayoutVars>
          <dgm:chMax val="1"/>
          <dgm:bulletEnabled val="1"/>
        </dgm:presLayoutVars>
      </dgm:prSet>
      <dgm:spPr/>
    </dgm:pt>
  </dgm:ptLst>
  <dgm:cxnLst>
    <dgm:cxn modelId="{ECE82C16-C737-451B-B869-07362503B120}" type="presOf" srcId="{336AAED3-4D8F-4F0A-A15A-BFDFDA59E163}" destId="{DC8D7F0F-3150-45A6-BDB2-6A6D67784585}" srcOrd="0" destOrd="0" presId="urn:microsoft.com/office/officeart/2005/8/layout/target3"/>
    <dgm:cxn modelId="{07071A21-7433-452F-8A2D-94D6A49744A9}" type="presOf" srcId="{F5E6B1C3-A3C1-44E4-B6A9-C007925E2DD1}" destId="{1DAF5642-0788-411E-BC57-04FE20AA3800}" srcOrd="1" destOrd="0" presId="urn:microsoft.com/office/officeart/2005/8/layout/target3"/>
    <dgm:cxn modelId="{863C9F2A-5258-429E-9F4B-7FA7D0A2144B}" type="presOf" srcId="{74FAE8D9-5E78-44D5-A114-7E62455959CC}" destId="{94671342-1F71-45B2-B26E-C8EC1661BDE9}" srcOrd="0" destOrd="0" presId="urn:microsoft.com/office/officeart/2005/8/layout/target3"/>
    <dgm:cxn modelId="{DB6E792D-2C83-4102-90B0-18D19C206E29}" srcId="{50D43308-CC10-4CD5-869C-64A15E1BE465}" destId="{9DA814DF-E5BC-4CCD-9AAF-06A9CEED9113}" srcOrd="0" destOrd="0" parTransId="{4F8CE55F-A273-4FDF-A3D3-911076B579FE}" sibTransId="{B75BE407-504C-49B0-9D75-D0A59FC1DF1A}"/>
    <dgm:cxn modelId="{07B79035-4404-460F-954A-B52DA4DA3AC5}" srcId="{50D43308-CC10-4CD5-869C-64A15E1BE465}" destId="{74FAE8D9-5E78-44D5-A114-7E62455959CC}" srcOrd="1" destOrd="0" parTransId="{9CF89737-9590-401E-8E13-35697CA9A2E8}" sibTransId="{730F4D89-DA80-4920-9C66-40510B519C62}"/>
    <dgm:cxn modelId="{0B7F773A-A437-41FD-86F6-27877E2FAB96}" type="presOf" srcId="{74FAE8D9-5E78-44D5-A114-7E62455959CC}" destId="{FD43F676-10DF-40FF-AEBE-2713F4B8883F}" srcOrd="1" destOrd="0" presId="urn:microsoft.com/office/officeart/2005/8/layout/target3"/>
    <dgm:cxn modelId="{66AD2D44-AE83-4C37-AFCD-38147732A2FE}" type="presOf" srcId="{9DA814DF-E5BC-4CCD-9AAF-06A9CEED9113}" destId="{A354D70B-BE82-4300-929E-FCF3A2FE0AAB}" srcOrd="0" destOrd="0" presId="urn:microsoft.com/office/officeart/2005/8/layout/target3"/>
    <dgm:cxn modelId="{A7539371-3CCB-469E-8D62-EE98CA9455EA}" type="presOf" srcId="{50D43308-CC10-4CD5-869C-64A15E1BE465}" destId="{897909EA-94BC-4281-8405-B2D7CCD3C0BE}" srcOrd="0" destOrd="0" presId="urn:microsoft.com/office/officeart/2005/8/layout/target3"/>
    <dgm:cxn modelId="{5BC796AF-65A7-4DAC-B67D-D379A78320CC}" type="presOf" srcId="{336AAED3-4D8F-4F0A-A15A-BFDFDA59E163}" destId="{A9EED545-250F-46BB-B4CE-36F5B2679FDF}" srcOrd="1" destOrd="0" presId="urn:microsoft.com/office/officeart/2005/8/layout/target3"/>
    <dgm:cxn modelId="{BA97BAB1-1B6D-4B26-9A0B-5C5C41133D65}" type="presOf" srcId="{9DA814DF-E5BC-4CCD-9AAF-06A9CEED9113}" destId="{A90C71FF-D84E-43AA-8548-975C61388D3C}" srcOrd="1" destOrd="0" presId="urn:microsoft.com/office/officeart/2005/8/layout/target3"/>
    <dgm:cxn modelId="{390C33B9-CABA-4714-A053-8E92B3D3F1B5}" srcId="{50D43308-CC10-4CD5-869C-64A15E1BE465}" destId="{F5E6B1C3-A3C1-44E4-B6A9-C007925E2DD1}" srcOrd="3" destOrd="0" parTransId="{F634480A-EEB9-41AA-A9BA-9C756BB89BA5}" sibTransId="{3AC26161-245B-4166-81C9-5820EF6B792A}"/>
    <dgm:cxn modelId="{152343C3-5B65-4E03-8308-2A02132E8947}" type="presOf" srcId="{F5E6B1C3-A3C1-44E4-B6A9-C007925E2DD1}" destId="{3F8FF9B1-6BCE-4F43-841B-C3E4CD740ED1}" srcOrd="0" destOrd="0" presId="urn:microsoft.com/office/officeart/2005/8/layout/target3"/>
    <dgm:cxn modelId="{90355DF4-3E5B-4A36-9344-9EBAD2C00B24}" srcId="{50D43308-CC10-4CD5-869C-64A15E1BE465}" destId="{336AAED3-4D8F-4F0A-A15A-BFDFDA59E163}" srcOrd="2" destOrd="0" parTransId="{3D873CF4-745C-448B-9121-F0ECC6392322}" sibTransId="{1584C2CC-6A7F-44F7-9D07-1D8220D953EF}"/>
    <dgm:cxn modelId="{BF8FDC47-438C-43E4-A1B8-5E0F23DB16EE}" type="presParOf" srcId="{897909EA-94BC-4281-8405-B2D7CCD3C0BE}" destId="{4BD7251D-481E-45D1-ACBD-385F51B64EDE}" srcOrd="0" destOrd="0" presId="urn:microsoft.com/office/officeart/2005/8/layout/target3"/>
    <dgm:cxn modelId="{D55DC694-7C8A-43CA-A30B-5CE8B2BC0C9A}" type="presParOf" srcId="{897909EA-94BC-4281-8405-B2D7CCD3C0BE}" destId="{0DA47F35-A0AC-4502-8C4A-DD012E632DF2}" srcOrd="1" destOrd="0" presId="urn:microsoft.com/office/officeart/2005/8/layout/target3"/>
    <dgm:cxn modelId="{9B09FE2D-9035-4372-9672-2CE281B5EAEE}" type="presParOf" srcId="{897909EA-94BC-4281-8405-B2D7CCD3C0BE}" destId="{A354D70B-BE82-4300-929E-FCF3A2FE0AAB}" srcOrd="2" destOrd="0" presId="urn:microsoft.com/office/officeart/2005/8/layout/target3"/>
    <dgm:cxn modelId="{ED2F3E39-7E16-4AB5-BEBB-7F5D5A0B48F9}" type="presParOf" srcId="{897909EA-94BC-4281-8405-B2D7CCD3C0BE}" destId="{F7702B34-08DD-444A-BC37-F5AA83A476DC}" srcOrd="3" destOrd="0" presId="urn:microsoft.com/office/officeart/2005/8/layout/target3"/>
    <dgm:cxn modelId="{029AB7D4-D0B2-40B1-83C5-B753B8205BE7}" type="presParOf" srcId="{897909EA-94BC-4281-8405-B2D7CCD3C0BE}" destId="{4E6797E4-63D7-4E60-B0A9-23F297A276DF}" srcOrd="4" destOrd="0" presId="urn:microsoft.com/office/officeart/2005/8/layout/target3"/>
    <dgm:cxn modelId="{0D60215F-E30C-49D8-990F-72AE5578D4E0}" type="presParOf" srcId="{897909EA-94BC-4281-8405-B2D7CCD3C0BE}" destId="{94671342-1F71-45B2-B26E-C8EC1661BDE9}" srcOrd="5" destOrd="0" presId="urn:microsoft.com/office/officeart/2005/8/layout/target3"/>
    <dgm:cxn modelId="{1EDC9CC9-F44A-4ECE-AA8D-23AB5027CFD5}" type="presParOf" srcId="{897909EA-94BC-4281-8405-B2D7CCD3C0BE}" destId="{41A017ED-9C39-4A7C-8F5E-A818BD9E1CF6}" srcOrd="6" destOrd="0" presId="urn:microsoft.com/office/officeart/2005/8/layout/target3"/>
    <dgm:cxn modelId="{E2E4B98C-A7AA-44E3-8C81-DEA8107E7081}" type="presParOf" srcId="{897909EA-94BC-4281-8405-B2D7CCD3C0BE}" destId="{63242B4D-CE31-4971-8621-5B6204C41361}" srcOrd="7" destOrd="0" presId="urn:microsoft.com/office/officeart/2005/8/layout/target3"/>
    <dgm:cxn modelId="{467FAB94-EC35-47DE-8EE5-F56C01EC921D}" type="presParOf" srcId="{897909EA-94BC-4281-8405-B2D7CCD3C0BE}" destId="{DC8D7F0F-3150-45A6-BDB2-6A6D67784585}" srcOrd="8" destOrd="0" presId="urn:microsoft.com/office/officeart/2005/8/layout/target3"/>
    <dgm:cxn modelId="{D48067BA-71D4-4BAE-A056-D3AF6F7F4902}" type="presParOf" srcId="{897909EA-94BC-4281-8405-B2D7CCD3C0BE}" destId="{F426B8E1-CA67-431B-833C-C949FCFAD14F}" srcOrd="9" destOrd="0" presId="urn:microsoft.com/office/officeart/2005/8/layout/target3"/>
    <dgm:cxn modelId="{05407D00-DCEE-4C98-879A-A984AB16D418}" type="presParOf" srcId="{897909EA-94BC-4281-8405-B2D7CCD3C0BE}" destId="{4C4E4422-1361-4B9D-8D94-FEE7D12A1F29}" srcOrd="10" destOrd="0" presId="urn:microsoft.com/office/officeart/2005/8/layout/target3"/>
    <dgm:cxn modelId="{5C412629-B557-4400-AB1C-AFCDFB1800CD}" type="presParOf" srcId="{897909EA-94BC-4281-8405-B2D7CCD3C0BE}" destId="{3F8FF9B1-6BCE-4F43-841B-C3E4CD740ED1}" srcOrd="11" destOrd="0" presId="urn:microsoft.com/office/officeart/2005/8/layout/target3"/>
    <dgm:cxn modelId="{477194AB-4A3C-474A-8A66-FD65E6180D18}" type="presParOf" srcId="{897909EA-94BC-4281-8405-B2D7CCD3C0BE}" destId="{A90C71FF-D84E-43AA-8548-975C61388D3C}" srcOrd="12" destOrd="0" presId="urn:microsoft.com/office/officeart/2005/8/layout/target3"/>
    <dgm:cxn modelId="{A7DB9C94-5A7B-4436-97C4-FF4598434A24}" type="presParOf" srcId="{897909EA-94BC-4281-8405-B2D7CCD3C0BE}" destId="{FD43F676-10DF-40FF-AEBE-2713F4B8883F}" srcOrd="13" destOrd="0" presId="urn:microsoft.com/office/officeart/2005/8/layout/target3"/>
    <dgm:cxn modelId="{2A0CD253-13EF-4695-9F9E-A7B85044B6C4}" type="presParOf" srcId="{897909EA-94BC-4281-8405-B2D7CCD3C0BE}" destId="{A9EED545-250F-46BB-B4CE-36F5B2679FDF}" srcOrd="14" destOrd="0" presId="urn:microsoft.com/office/officeart/2005/8/layout/target3"/>
    <dgm:cxn modelId="{92E6E84C-5F2A-49F5-9F53-0BEC9CE0B118}" type="presParOf" srcId="{897909EA-94BC-4281-8405-B2D7CCD3C0BE}" destId="{1DAF5642-0788-411E-BC57-04FE20AA3800}" srcOrd="15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51B1A3D-52CF-4D8D-9049-6020B41AF809}" type="doc">
      <dgm:prSet loTypeId="urn:microsoft.com/office/officeart/2008/layout/VerticalCurvedList" loCatId="list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64528C6-8822-4484-9D9C-A6F5D36E8389}">
      <dgm:prSet phldrT="[Text]" custT="1"/>
      <dgm:spPr/>
      <dgm:t>
        <a:bodyPr/>
        <a:lstStyle/>
        <a:p>
          <a:r>
            <a:rPr lang="en-US" sz="2400" b="1" i="1" dirty="0">
              <a:latin typeface="+mn-lt"/>
            </a:rPr>
            <a:t>Capture: </a:t>
          </a:r>
          <a:r>
            <a:rPr lang="en-US" sz="2400" dirty="0">
              <a:latin typeface="+mn-lt"/>
            </a:rPr>
            <a:t>40% more sunlight than fix tilt.</a:t>
          </a:r>
        </a:p>
      </dgm:t>
    </dgm:pt>
    <dgm:pt modelId="{BBDC5B8D-E644-4CC7-AA8F-E27B5E09A181}" type="parTrans" cxnId="{4A969746-8630-4B6C-8DD6-73A00D36AB4C}">
      <dgm:prSet/>
      <dgm:spPr/>
      <dgm:t>
        <a:bodyPr/>
        <a:lstStyle/>
        <a:p>
          <a:endParaRPr lang="en-US"/>
        </a:p>
      </dgm:t>
    </dgm:pt>
    <dgm:pt modelId="{3FB7F817-B1A4-421E-93E6-A07EDA8CAD3E}" type="sibTrans" cxnId="{4A969746-8630-4B6C-8DD6-73A00D36AB4C}">
      <dgm:prSet/>
      <dgm:spPr/>
      <dgm:t>
        <a:bodyPr/>
        <a:lstStyle/>
        <a:p>
          <a:endParaRPr lang="en-US"/>
        </a:p>
      </dgm:t>
    </dgm:pt>
    <dgm:pt modelId="{A9930034-FB01-418F-8081-0D03BC1E7FFF}">
      <dgm:prSet phldrT="[Text]" custT="1"/>
      <dgm:spPr/>
      <dgm:t>
        <a:bodyPr/>
        <a:lstStyle/>
        <a:p>
          <a:r>
            <a:rPr lang="en-US" sz="2400" b="1" i="1" dirty="0">
              <a:latin typeface="+mn-lt"/>
            </a:rPr>
            <a:t>Concentrate</a:t>
          </a:r>
          <a:r>
            <a:rPr lang="en-US" sz="2400" dirty="0">
              <a:latin typeface="+mn-lt"/>
            </a:rPr>
            <a:t>: up to 1500X concentration.</a:t>
          </a:r>
        </a:p>
      </dgm:t>
    </dgm:pt>
    <dgm:pt modelId="{30FB1A21-FC66-4B61-9F60-2DD73468BD40}" type="parTrans" cxnId="{826236C1-622E-45A8-9080-A9F50D95424E}">
      <dgm:prSet/>
      <dgm:spPr/>
      <dgm:t>
        <a:bodyPr/>
        <a:lstStyle/>
        <a:p>
          <a:endParaRPr lang="en-US"/>
        </a:p>
      </dgm:t>
    </dgm:pt>
    <dgm:pt modelId="{51574645-3117-4A56-88EE-4E99C74322AA}" type="sibTrans" cxnId="{826236C1-622E-45A8-9080-A9F50D95424E}">
      <dgm:prSet/>
      <dgm:spPr/>
      <dgm:t>
        <a:bodyPr/>
        <a:lstStyle/>
        <a:p>
          <a:endParaRPr lang="en-US"/>
        </a:p>
      </dgm:t>
    </dgm:pt>
    <dgm:pt modelId="{375F0DD4-8592-472E-996A-50E983B3E183}">
      <dgm:prSet custT="1"/>
      <dgm:spPr/>
      <dgm:t>
        <a:bodyPr/>
        <a:lstStyle/>
        <a:p>
          <a:r>
            <a:rPr lang="en-US" sz="2400" b="1" i="1" dirty="0"/>
            <a:t>Convert</a:t>
          </a:r>
          <a:r>
            <a:rPr lang="en-US" sz="2400" dirty="0"/>
            <a:t>:  split light with 53% efficiency with visible light and 20% with IR light.</a:t>
          </a:r>
        </a:p>
      </dgm:t>
    </dgm:pt>
    <dgm:pt modelId="{575A8580-016C-4803-8E1F-273CD31AB3D9}" type="parTrans" cxnId="{21E1308B-983D-4A7A-96EE-ECA86BE72F06}">
      <dgm:prSet/>
      <dgm:spPr/>
      <dgm:t>
        <a:bodyPr/>
        <a:lstStyle/>
        <a:p>
          <a:endParaRPr lang="en-US"/>
        </a:p>
      </dgm:t>
    </dgm:pt>
    <dgm:pt modelId="{2DF45511-5B09-4169-BEF7-C6AF222C838E}" type="sibTrans" cxnId="{21E1308B-983D-4A7A-96EE-ECA86BE72F06}">
      <dgm:prSet/>
      <dgm:spPr/>
      <dgm:t>
        <a:bodyPr/>
        <a:lstStyle/>
        <a:p>
          <a:endParaRPr lang="en-US"/>
        </a:p>
      </dgm:t>
    </dgm:pt>
    <dgm:pt modelId="{7CB840CE-F98B-415B-A53C-E3EBE02D97F0}" type="pres">
      <dgm:prSet presAssocID="{851B1A3D-52CF-4D8D-9049-6020B41AF809}" presName="Name0" presStyleCnt="0">
        <dgm:presLayoutVars>
          <dgm:chMax val="7"/>
          <dgm:chPref val="7"/>
          <dgm:dir/>
        </dgm:presLayoutVars>
      </dgm:prSet>
      <dgm:spPr/>
    </dgm:pt>
    <dgm:pt modelId="{486345DB-35F8-473F-896F-1F15B9B8348D}" type="pres">
      <dgm:prSet presAssocID="{851B1A3D-52CF-4D8D-9049-6020B41AF809}" presName="Name1" presStyleCnt="0"/>
      <dgm:spPr/>
    </dgm:pt>
    <dgm:pt modelId="{FBA70996-CC81-4982-8241-88F74A036089}" type="pres">
      <dgm:prSet presAssocID="{851B1A3D-52CF-4D8D-9049-6020B41AF809}" presName="cycle" presStyleCnt="0"/>
      <dgm:spPr/>
    </dgm:pt>
    <dgm:pt modelId="{CA72E89D-C08C-4F10-9CBF-EFBCC163EACE}" type="pres">
      <dgm:prSet presAssocID="{851B1A3D-52CF-4D8D-9049-6020B41AF809}" presName="srcNode" presStyleLbl="node1" presStyleIdx="0" presStyleCnt="3"/>
      <dgm:spPr/>
    </dgm:pt>
    <dgm:pt modelId="{F15763F5-9FFE-41DA-A6BD-4EE9298286DD}" type="pres">
      <dgm:prSet presAssocID="{851B1A3D-52CF-4D8D-9049-6020B41AF809}" presName="conn" presStyleLbl="parChTrans1D2" presStyleIdx="0" presStyleCnt="1"/>
      <dgm:spPr/>
    </dgm:pt>
    <dgm:pt modelId="{1F28E5B4-47AA-452F-8DD3-D6907A2247E1}" type="pres">
      <dgm:prSet presAssocID="{851B1A3D-52CF-4D8D-9049-6020B41AF809}" presName="extraNode" presStyleLbl="node1" presStyleIdx="0" presStyleCnt="3"/>
      <dgm:spPr/>
    </dgm:pt>
    <dgm:pt modelId="{2EAD39D7-F4E4-40E1-BCBB-1C5BEA970CEF}" type="pres">
      <dgm:prSet presAssocID="{851B1A3D-52CF-4D8D-9049-6020B41AF809}" presName="dstNode" presStyleLbl="node1" presStyleIdx="0" presStyleCnt="3"/>
      <dgm:spPr/>
    </dgm:pt>
    <dgm:pt modelId="{50BE9274-EF37-4E80-8285-7FB8AE59C26A}" type="pres">
      <dgm:prSet presAssocID="{864528C6-8822-4484-9D9C-A6F5D36E8389}" presName="text_1" presStyleLbl="node1" presStyleIdx="0" presStyleCnt="3">
        <dgm:presLayoutVars>
          <dgm:bulletEnabled val="1"/>
        </dgm:presLayoutVars>
      </dgm:prSet>
      <dgm:spPr/>
    </dgm:pt>
    <dgm:pt modelId="{52E0D884-928C-4927-93BF-B729BD623C67}" type="pres">
      <dgm:prSet presAssocID="{864528C6-8822-4484-9D9C-A6F5D36E8389}" presName="accent_1" presStyleCnt="0"/>
      <dgm:spPr/>
    </dgm:pt>
    <dgm:pt modelId="{8168E243-5492-4FDC-A0C9-FCDA95F1E69D}" type="pres">
      <dgm:prSet presAssocID="{864528C6-8822-4484-9D9C-A6F5D36E8389}" presName="accentRepeatNode" presStyleLbl="solidFgAcc1" presStyleIdx="0" presStyleCnt="3"/>
      <dgm:spPr>
        <a:solidFill>
          <a:schemeClr val="accent1">
            <a:lumMod val="75000"/>
          </a:schemeClr>
        </a:solidFill>
      </dgm:spPr>
    </dgm:pt>
    <dgm:pt modelId="{5F5402EA-BA01-4133-928C-458704DAE0DD}" type="pres">
      <dgm:prSet presAssocID="{A9930034-FB01-418F-8081-0D03BC1E7FFF}" presName="text_2" presStyleLbl="node1" presStyleIdx="1" presStyleCnt="3">
        <dgm:presLayoutVars>
          <dgm:bulletEnabled val="1"/>
        </dgm:presLayoutVars>
      </dgm:prSet>
      <dgm:spPr/>
    </dgm:pt>
    <dgm:pt modelId="{E7C5590B-4022-42BA-ACCB-7C1209CC4183}" type="pres">
      <dgm:prSet presAssocID="{A9930034-FB01-418F-8081-0D03BC1E7FFF}" presName="accent_2" presStyleCnt="0"/>
      <dgm:spPr/>
    </dgm:pt>
    <dgm:pt modelId="{843587BB-AE94-4AE0-BE37-43D0AB50411E}" type="pres">
      <dgm:prSet presAssocID="{A9930034-FB01-418F-8081-0D03BC1E7FFF}" presName="accentRepeatNode" presStyleLbl="solidFgAcc1" presStyleIdx="1" presStyleCnt="3"/>
      <dgm:spPr>
        <a:solidFill>
          <a:schemeClr val="accent1">
            <a:lumMod val="75000"/>
          </a:schemeClr>
        </a:solidFill>
      </dgm:spPr>
    </dgm:pt>
    <dgm:pt modelId="{D9E7120C-C6C8-46AE-A3A7-A3B1A5A6DE7F}" type="pres">
      <dgm:prSet presAssocID="{375F0DD4-8592-472E-996A-50E983B3E183}" presName="text_3" presStyleLbl="node1" presStyleIdx="2" presStyleCnt="3">
        <dgm:presLayoutVars>
          <dgm:bulletEnabled val="1"/>
        </dgm:presLayoutVars>
      </dgm:prSet>
      <dgm:spPr/>
    </dgm:pt>
    <dgm:pt modelId="{8E881C84-A6BA-47FA-AB86-D062A200EE70}" type="pres">
      <dgm:prSet presAssocID="{375F0DD4-8592-472E-996A-50E983B3E183}" presName="accent_3" presStyleCnt="0"/>
      <dgm:spPr/>
    </dgm:pt>
    <dgm:pt modelId="{435F4BCA-3842-42B8-95CE-92283C675856}" type="pres">
      <dgm:prSet presAssocID="{375F0DD4-8592-472E-996A-50E983B3E183}" presName="accentRepeatNode" presStyleLbl="solidFgAcc1" presStyleIdx="2" presStyleCnt="3"/>
      <dgm:spPr>
        <a:solidFill>
          <a:schemeClr val="accent1">
            <a:lumMod val="75000"/>
          </a:schemeClr>
        </a:solidFill>
      </dgm:spPr>
    </dgm:pt>
  </dgm:ptLst>
  <dgm:cxnLst>
    <dgm:cxn modelId="{3AB14D0D-0731-40E5-B760-784AA19AD866}" type="presOf" srcId="{864528C6-8822-4484-9D9C-A6F5D36E8389}" destId="{50BE9274-EF37-4E80-8285-7FB8AE59C26A}" srcOrd="0" destOrd="0" presId="urn:microsoft.com/office/officeart/2008/layout/VerticalCurvedList"/>
    <dgm:cxn modelId="{2821BC24-EEDA-44BB-B254-458FCB00D3EF}" type="presOf" srcId="{3FB7F817-B1A4-421E-93E6-A07EDA8CAD3E}" destId="{F15763F5-9FFE-41DA-A6BD-4EE9298286DD}" srcOrd="0" destOrd="0" presId="urn:microsoft.com/office/officeart/2008/layout/VerticalCurvedList"/>
    <dgm:cxn modelId="{4A969746-8630-4B6C-8DD6-73A00D36AB4C}" srcId="{851B1A3D-52CF-4D8D-9049-6020B41AF809}" destId="{864528C6-8822-4484-9D9C-A6F5D36E8389}" srcOrd="0" destOrd="0" parTransId="{BBDC5B8D-E644-4CC7-AA8F-E27B5E09A181}" sibTransId="{3FB7F817-B1A4-421E-93E6-A07EDA8CAD3E}"/>
    <dgm:cxn modelId="{21E1308B-983D-4A7A-96EE-ECA86BE72F06}" srcId="{851B1A3D-52CF-4D8D-9049-6020B41AF809}" destId="{375F0DD4-8592-472E-996A-50E983B3E183}" srcOrd="2" destOrd="0" parTransId="{575A8580-016C-4803-8E1F-273CD31AB3D9}" sibTransId="{2DF45511-5B09-4169-BEF7-C6AF222C838E}"/>
    <dgm:cxn modelId="{B4D71B9E-134A-461F-9D2B-66701D680754}" type="presOf" srcId="{851B1A3D-52CF-4D8D-9049-6020B41AF809}" destId="{7CB840CE-F98B-415B-A53C-E3EBE02D97F0}" srcOrd="0" destOrd="0" presId="urn:microsoft.com/office/officeart/2008/layout/VerticalCurvedList"/>
    <dgm:cxn modelId="{E42103A7-8702-4CA6-8E33-6C8F0688B35C}" type="presOf" srcId="{A9930034-FB01-418F-8081-0D03BC1E7FFF}" destId="{5F5402EA-BA01-4133-928C-458704DAE0DD}" srcOrd="0" destOrd="0" presId="urn:microsoft.com/office/officeart/2008/layout/VerticalCurvedList"/>
    <dgm:cxn modelId="{668329B2-CCB1-41F4-B9F5-3F747A9077CD}" type="presOf" srcId="{375F0DD4-8592-472E-996A-50E983B3E183}" destId="{D9E7120C-C6C8-46AE-A3A7-A3B1A5A6DE7F}" srcOrd="0" destOrd="0" presId="urn:microsoft.com/office/officeart/2008/layout/VerticalCurvedList"/>
    <dgm:cxn modelId="{826236C1-622E-45A8-9080-A9F50D95424E}" srcId="{851B1A3D-52CF-4D8D-9049-6020B41AF809}" destId="{A9930034-FB01-418F-8081-0D03BC1E7FFF}" srcOrd="1" destOrd="0" parTransId="{30FB1A21-FC66-4B61-9F60-2DD73468BD40}" sibTransId="{51574645-3117-4A56-88EE-4E99C74322AA}"/>
    <dgm:cxn modelId="{39082327-82AA-4699-A7B9-23D56704A835}" type="presParOf" srcId="{7CB840CE-F98B-415B-A53C-E3EBE02D97F0}" destId="{486345DB-35F8-473F-896F-1F15B9B8348D}" srcOrd="0" destOrd="0" presId="urn:microsoft.com/office/officeart/2008/layout/VerticalCurvedList"/>
    <dgm:cxn modelId="{117DA68A-24C5-4161-A21A-24501CCF8E0C}" type="presParOf" srcId="{486345DB-35F8-473F-896F-1F15B9B8348D}" destId="{FBA70996-CC81-4982-8241-88F74A036089}" srcOrd="0" destOrd="0" presId="urn:microsoft.com/office/officeart/2008/layout/VerticalCurvedList"/>
    <dgm:cxn modelId="{424F94AC-493F-463C-BEE3-BB2F87EDCEEA}" type="presParOf" srcId="{FBA70996-CC81-4982-8241-88F74A036089}" destId="{CA72E89D-C08C-4F10-9CBF-EFBCC163EACE}" srcOrd="0" destOrd="0" presId="urn:microsoft.com/office/officeart/2008/layout/VerticalCurvedList"/>
    <dgm:cxn modelId="{1F279926-C113-444B-BAAA-86C12FC68088}" type="presParOf" srcId="{FBA70996-CC81-4982-8241-88F74A036089}" destId="{F15763F5-9FFE-41DA-A6BD-4EE9298286DD}" srcOrd="1" destOrd="0" presId="urn:microsoft.com/office/officeart/2008/layout/VerticalCurvedList"/>
    <dgm:cxn modelId="{8A9A23F2-7790-4208-B2D9-C8A878971200}" type="presParOf" srcId="{FBA70996-CC81-4982-8241-88F74A036089}" destId="{1F28E5B4-47AA-452F-8DD3-D6907A2247E1}" srcOrd="2" destOrd="0" presId="urn:microsoft.com/office/officeart/2008/layout/VerticalCurvedList"/>
    <dgm:cxn modelId="{323423C2-F734-4E65-B169-3808B6ED9ABC}" type="presParOf" srcId="{FBA70996-CC81-4982-8241-88F74A036089}" destId="{2EAD39D7-F4E4-40E1-BCBB-1C5BEA970CEF}" srcOrd="3" destOrd="0" presId="urn:microsoft.com/office/officeart/2008/layout/VerticalCurvedList"/>
    <dgm:cxn modelId="{056B8753-CEDE-4F7C-8195-943176FB86CF}" type="presParOf" srcId="{486345DB-35F8-473F-896F-1F15B9B8348D}" destId="{50BE9274-EF37-4E80-8285-7FB8AE59C26A}" srcOrd="1" destOrd="0" presId="urn:microsoft.com/office/officeart/2008/layout/VerticalCurvedList"/>
    <dgm:cxn modelId="{89E2E2ED-0F26-42D3-85BE-FB5625402B3A}" type="presParOf" srcId="{486345DB-35F8-473F-896F-1F15B9B8348D}" destId="{52E0D884-928C-4927-93BF-B729BD623C67}" srcOrd="2" destOrd="0" presId="urn:microsoft.com/office/officeart/2008/layout/VerticalCurvedList"/>
    <dgm:cxn modelId="{6918E8BD-3A68-48F0-A8CE-916256BFE383}" type="presParOf" srcId="{52E0D884-928C-4927-93BF-B729BD623C67}" destId="{8168E243-5492-4FDC-A0C9-FCDA95F1E69D}" srcOrd="0" destOrd="0" presId="urn:microsoft.com/office/officeart/2008/layout/VerticalCurvedList"/>
    <dgm:cxn modelId="{C8078A91-38B0-4801-B5D7-C83331588BA3}" type="presParOf" srcId="{486345DB-35F8-473F-896F-1F15B9B8348D}" destId="{5F5402EA-BA01-4133-928C-458704DAE0DD}" srcOrd="3" destOrd="0" presId="urn:microsoft.com/office/officeart/2008/layout/VerticalCurvedList"/>
    <dgm:cxn modelId="{05FFD7F8-0544-4AC4-910B-61DB36402CC1}" type="presParOf" srcId="{486345DB-35F8-473F-896F-1F15B9B8348D}" destId="{E7C5590B-4022-42BA-ACCB-7C1209CC4183}" srcOrd="4" destOrd="0" presId="urn:microsoft.com/office/officeart/2008/layout/VerticalCurvedList"/>
    <dgm:cxn modelId="{666D37B1-91FD-469E-81F5-D0167E9B2D36}" type="presParOf" srcId="{E7C5590B-4022-42BA-ACCB-7C1209CC4183}" destId="{843587BB-AE94-4AE0-BE37-43D0AB50411E}" srcOrd="0" destOrd="0" presId="urn:microsoft.com/office/officeart/2008/layout/VerticalCurvedList"/>
    <dgm:cxn modelId="{D65184C6-9B96-4D1E-BEAB-F3163D1CA337}" type="presParOf" srcId="{486345DB-35F8-473F-896F-1F15B9B8348D}" destId="{D9E7120C-C6C8-46AE-A3A7-A3B1A5A6DE7F}" srcOrd="5" destOrd="0" presId="urn:microsoft.com/office/officeart/2008/layout/VerticalCurvedList"/>
    <dgm:cxn modelId="{8EDA3043-2552-4D59-8265-C3801670826A}" type="presParOf" srcId="{486345DB-35F8-473F-896F-1F15B9B8348D}" destId="{8E881C84-A6BA-47FA-AB86-D062A200EE70}" srcOrd="6" destOrd="0" presId="urn:microsoft.com/office/officeart/2008/layout/VerticalCurvedList"/>
    <dgm:cxn modelId="{7532D4CD-D288-4205-B198-590A168D5082}" type="presParOf" srcId="{8E881C84-A6BA-47FA-AB86-D062A200EE70}" destId="{435F4BCA-3842-42B8-95CE-92283C675856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90F2712-AB08-425C-B904-21E04666BB9A}" type="doc">
      <dgm:prSet loTypeId="urn:microsoft.com/office/officeart/2005/8/layout/venn1" loCatId="relationship" qsTypeId="urn:microsoft.com/office/officeart/2005/8/quickstyle/3d1" qsCatId="3D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D5036E22-47A9-45C5-BF82-AA73B8CA465D}">
      <dgm:prSet/>
      <dgm:spPr/>
      <dgm:t>
        <a:bodyPr/>
        <a:lstStyle/>
        <a:p>
          <a:r>
            <a:rPr lang="en-US" b="1" dirty="0"/>
            <a:t>Global market was $85 billion in 2018</a:t>
          </a:r>
          <a:endParaRPr lang="en-US" dirty="0"/>
        </a:p>
      </dgm:t>
    </dgm:pt>
    <dgm:pt modelId="{9F79253A-93DA-47F0-B482-A3E90F1CF607}" type="parTrans" cxnId="{16477EFF-476F-443C-9C38-9F6E7A999F88}">
      <dgm:prSet/>
      <dgm:spPr/>
      <dgm:t>
        <a:bodyPr/>
        <a:lstStyle/>
        <a:p>
          <a:endParaRPr lang="en-US"/>
        </a:p>
      </dgm:t>
    </dgm:pt>
    <dgm:pt modelId="{DF83F724-62DA-46FD-BBF8-F3EA278A46B2}" type="sibTrans" cxnId="{16477EFF-476F-443C-9C38-9F6E7A999F88}">
      <dgm:prSet/>
      <dgm:spPr/>
      <dgm:t>
        <a:bodyPr/>
        <a:lstStyle/>
        <a:p>
          <a:endParaRPr lang="en-US"/>
        </a:p>
      </dgm:t>
    </dgm:pt>
    <dgm:pt modelId="{957DB06D-6863-4D77-A15A-748FF634BF10}">
      <dgm:prSet/>
      <dgm:spPr/>
      <dgm:t>
        <a:bodyPr/>
        <a:lstStyle/>
        <a:p>
          <a:r>
            <a:rPr lang="en-US" b="1" dirty="0"/>
            <a:t>CAGR of 10.9% over next five years</a:t>
          </a:r>
          <a:endParaRPr lang="en-US" dirty="0"/>
        </a:p>
      </dgm:t>
    </dgm:pt>
    <dgm:pt modelId="{861BABDA-5D83-4C3A-93BD-D91443DF6FBC}" type="parTrans" cxnId="{5A824270-06B1-4927-B517-9C00A4FC3180}">
      <dgm:prSet/>
      <dgm:spPr/>
      <dgm:t>
        <a:bodyPr/>
        <a:lstStyle/>
        <a:p>
          <a:endParaRPr lang="en-US"/>
        </a:p>
      </dgm:t>
    </dgm:pt>
    <dgm:pt modelId="{80695D87-29D1-4C96-9D98-987B0D8FB388}" type="sibTrans" cxnId="{5A824270-06B1-4927-B517-9C00A4FC3180}">
      <dgm:prSet/>
      <dgm:spPr/>
      <dgm:t>
        <a:bodyPr/>
        <a:lstStyle/>
        <a:p>
          <a:endParaRPr lang="en-US"/>
        </a:p>
      </dgm:t>
    </dgm:pt>
    <dgm:pt modelId="{FAAC3BD9-7BC6-4D27-AF68-746C3EBC930F}">
      <dgm:prSet/>
      <dgm:spPr/>
      <dgm:t>
        <a:bodyPr/>
        <a:lstStyle/>
        <a:p>
          <a:r>
            <a:rPr lang="en-US" b="1" dirty="0" err="1"/>
            <a:t>Optimal’s</a:t>
          </a:r>
          <a:r>
            <a:rPr lang="en-US" b="1" dirty="0"/>
            <a:t> target market is $80 million in 2021</a:t>
          </a:r>
          <a:endParaRPr lang="en-US" dirty="0"/>
        </a:p>
      </dgm:t>
    </dgm:pt>
    <dgm:pt modelId="{3A1144D6-A383-4E13-9F8E-1C210E60F8AC}" type="parTrans" cxnId="{A3DA356D-5201-490C-BF9B-985648E1C675}">
      <dgm:prSet/>
      <dgm:spPr/>
      <dgm:t>
        <a:bodyPr/>
        <a:lstStyle/>
        <a:p>
          <a:endParaRPr lang="en-US"/>
        </a:p>
      </dgm:t>
    </dgm:pt>
    <dgm:pt modelId="{59278DCD-E30D-47EF-9B90-E3A33A09F9FF}" type="sibTrans" cxnId="{A3DA356D-5201-490C-BF9B-985648E1C675}">
      <dgm:prSet/>
      <dgm:spPr/>
      <dgm:t>
        <a:bodyPr/>
        <a:lstStyle/>
        <a:p>
          <a:endParaRPr lang="en-US"/>
        </a:p>
      </dgm:t>
    </dgm:pt>
    <dgm:pt modelId="{0390F52B-B895-4CF4-B22C-7345CAC80F30}" type="pres">
      <dgm:prSet presAssocID="{890F2712-AB08-425C-B904-21E04666BB9A}" presName="compositeShape" presStyleCnt="0">
        <dgm:presLayoutVars>
          <dgm:chMax val="7"/>
          <dgm:dir/>
          <dgm:resizeHandles val="exact"/>
        </dgm:presLayoutVars>
      </dgm:prSet>
      <dgm:spPr/>
    </dgm:pt>
    <dgm:pt modelId="{011B6CDA-DAEC-4DC4-9F1E-4F7CFB99372E}" type="pres">
      <dgm:prSet presAssocID="{D5036E22-47A9-45C5-BF82-AA73B8CA465D}" presName="circ1" presStyleLbl="vennNode1" presStyleIdx="0" presStyleCnt="3"/>
      <dgm:spPr/>
    </dgm:pt>
    <dgm:pt modelId="{4EC5B240-9632-4409-B875-372F7BEB7658}" type="pres">
      <dgm:prSet presAssocID="{D5036E22-47A9-45C5-BF82-AA73B8CA465D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58AB5F11-9782-41DF-AFE9-4DDDDCC718A0}" type="pres">
      <dgm:prSet presAssocID="{957DB06D-6863-4D77-A15A-748FF634BF10}" presName="circ2" presStyleLbl="vennNode1" presStyleIdx="1" presStyleCnt="3"/>
      <dgm:spPr/>
    </dgm:pt>
    <dgm:pt modelId="{09836298-E5A5-4461-B876-F8F68BC35BF6}" type="pres">
      <dgm:prSet presAssocID="{957DB06D-6863-4D77-A15A-748FF634BF10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0067FF2C-357C-46F8-B071-C7ACDF2859B3}" type="pres">
      <dgm:prSet presAssocID="{FAAC3BD9-7BC6-4D27-AF68-746C3EBC930F}" presName="circ3" presStyleLbl="vennNode1" presStyleIdx="2" presStyleCnt="3"/>
      <dgm:spPr/>
    </dgm:pt>
    <dgm:pt modelId="{B0A7F1C9-C41A-4FDF-9C38-7B6640709F21}" type="pres">
      <dgm:prSet presAssocID="{FAAC3BD9-7BC6-4D27-AF68-746C3EBC930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C95D5C37-9F97-4E2C-9FF5-705A4D1A9EFF}" type="presOf" srcId="{FAAC3BD9-7BC6-4D27-AF68-746C3EBC930F}" destId="{B0A7F1C9-C41A-4FDF-9C38-7B6640709F21}" srcOrd="1" destOrd="0" presId="urn:microsoft.com/office/officeart/2005/8/layout/venn1"/>
    <dgm:cxn modelId="{CA4EEE3B-1A78-4333-BC13-A096777FF272}" type="presOf" srcId="{957DB06D-6863-4D77-A15A-748FF634BF10}" destId="{58AB5F11-9782-41DF-AFE9-4DDDDCC718A0}" srcOrd="0" destOrd="0" presId="urn:microsoft.com/office/officeart/2005/8/layout/venn1"/>
    <dgm:cxn modelId="{A3DA356D-5201-490C-BF9B-985648E1C675}" srcId="{890F2712-AB08-425C-B904-21E04666BB9A}" destId="{FAAC3BD9-7BC6-4D27-AF68-746C3EBC930F}" srcOrd="2" destOrd="0" parTransId="{3A1144D6-A383-4E13-9F8E-1C210E60F8AC}" sibTransId="{59278DCD-E30D-47EF-9B90-E3A33A09F9FF}"/>
    <dgm:cxn modelId="{5A824270-06B1-4927-B517-9C00A4FC3180}" srcId="{890F2712-AB08-425C-B904-21E04666BB9A}" destId="{957DB06D-6863-4D77-A15A-748FF634BF10}" srcOrd="1" destOrd="0" parTransId="{861BABDA-5D83-4C3A-93BD-D91443DF6FBC}" sibTransId="{80695D87-29D1-4C96-9D98-987B0D8FB388}"/>
    <dgm:cxn modelId="{B2EB4B98-9342-4F5C-8402-611AC7AFF650}" type="presOf" srcId="{D5036E22-47A9-45C5-BF82-AA73B8CA465D}" destId="{4EC5B240-9632-4409-B875-372F7BEB7658}" srcOrd="1" destOrd="0" presId="urn:microsoft.com/office/officeart/2005/8/layout/venn1"/>
    <dgm:cxn modelId="{799E7C98-834B-4648-ABB3-F7EE1A515384}" type="presOf" srcId="{D5036E22-47A9-45C5-BF82-AA73B8CA465D}" destId="{011B6CDA-DAEC-4DC4-9F1E-4F7CFB99372E}" srcOrd="0" destOrd="0" presId="urn:microsoft.com/office/officeart/2005/8/layout/venn1"/>
    <dgm:cxn modelId="{85FB54C6-961D-4B08-907E-6E6CD7C2C74D}" type="presOf" srcId="{957DB06D-6863-4D77-A15A-748FF634BF10}" destId="{09836298-E5A5-4461-B876-F8F68BC35BF6}" srcOrd="1" destOrd="0" presId="urn:microsoft.com/office/officeart/2005/8/layout/venn1"/>
    <dgm:cxn modelId="{35B84FEA-EEA0-4B6B-AC9B-5F94CE20D290}" type="presOf" srcId="{FAAC3BD9-7BC6-4D27-AF68-746C3EBC930F}" destId="{0067FF2C-357C-46F8-B071-C7ACDF2859B3}" srcOrd="0" destOrd="0" presId="urn:microsoft.com/office/officeart/2005/8/layout/venn1"/>
    <dgm:cxn modelId="{8480CFF1-BF0B-463B-86B6-CB7C596DE74D}" type="presOf" srcId="{890F2712-AB08-425C-B904-21E04666BB9A}" destId="{0390F52B-B895-4CF4-B22C-7345CAC80F30}" srcOrd="0" destOrd="0" presId="urn:microsoft.com/office/officeart/2005/8/layout/venn1"/>
    <dgm:cxn modelId="{16477EFF-476F-443C-9C38-9F6E7A999F88}" srcId="{890F2712-AB08-425C-B904-21E04666BB9A}" destId="{D5036E22-47A9-45C5-BF82-AA73B8CA465D}" srcOrd="0" destOrd="0" parTransId="{9F79253A-93DA-47F0-B482-A3E90F1CF607}" sibTransId="{DF83F724-62DA-46FD-BBF8-F3EA278A46B2}"/>
    <dgm:cxn modelId="{E58620F6-2F5E-4E67-953D-045B3A2FDBD3}" type="presParOf" srcId="{0390F52B-B895-4CF4-B22C-7345CAC80F30}" destId="{011B6CDA-DAEC-4DC4-9F1E-4F7CFB99372E}" srcOrd="0" destOrd="0" presId="urn:microsoft.com/office/officeart/2005/8/layout/venn1"/>
    <dgm:cxn modelId="{32622F6B-1A84-43BF-9FA6-666F5597D3C8}" type="presParOf" srcId="{0390F52B-B895-4CF4-B22C-7345CAC80F30}" destId="{4EC5B240-9632-4409-B875-372F7BEB7658}" srcOrd="1" destOrd="0" presId="urn:microsoft.com/office/officeart/2005/8/layout/venn1"/>
    <dgm:cxn modelId="{C71BA385-01F5-4756-9B76-9AD2A1E7772A}" type="presParOf" srcId="{0390F52B-B895-4CF4-B22C-7345CAC80F30}" destId="{58AB5F11-9782-41DF-AFE9-4DDDDCC718A0}" srcOrd="2" destOrd="0" presId="urn:microsoft.com/office/officeart/2005/8/layout/venn1"/>
    <dgm:cxn modelId="{4BF3B4D6-3E27-4691-8C5F-45BCC23970C6}" type="presParOf" srcId="{0390F52B-B895-4CF4-B22C-7345CAC80F30}" destId="{09836298-E5A5-4461-B876-F8F68BC35BF6}" srcOrd="3" destOrd="0" presId="urn:microsoft.com/office/officeart/2005/8/layout/venn1"/>
    <dgm:cxn modelId="{7EDDC6FB-3DC3-43A6-8CEF-8F242A53F355}" type="presParOf" srcId="{0390F52B-B895-4CF4-B22C-7345CAC80F30}" destId="{0067FF2C-357C-46F8-B071-C7ACDF2859B3}" srcOrd="4" destOrd="0" presId="urn:microsoft.com/office/officeart/2005/8/layout/venn1"/>
    <dgm:cxn modelId="{B4E541C6-1A8C-46FB-8CCA-AD24D0B7249E}" type="presParOf" srcId="{0390F52B-B895-4CF4-B22C-7345CAC80F30}" destId="{B0A7F1C9-C41A-4FDF-9C38-7B6640709F21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421607-E215-4C81-BEDF-657EC9F28635}">
      <dsp:nvSpPr>
        <dsp:cNvPr id="0" name=""/>
        <dsp:cNvSpPr/>
      </dsp:nvSpPr>
      <dsp:spPr>
        <a:xfrm rot="5400000">
          <a:off x="3497663" y="104708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Dr. Reginald Parker, CEO</a:t>
          </a:r>
        </a:p>
      </dsp:txBody>
      <dsp:txXfrm rot="-5400000">
        <a:off x="3816061" y="248899"/>
        <a:ext cx="950631" cy="1092679"/>
      </dsp:txXfrm>
    </dsp:sp>
    <dsp:sp modelId="{7FE3ACD5-CF78-4920-AF26-DCD0A1442B24}">
      <dsp:nvSpPr>
        <dsp:cNvPr id="0" name=""/>
        <dsp:cNvSpPr/>
      </dsp:nvSpPr>
      <dsp:spPr>
        <a:xfrm>
          <a:off x="5023816" y="319011"/>
          <a:ext cx="1771568" cy="95245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Commercialized over $60 million in new products 	</a:t>
          </a:r>
        </a:p>
      </dsp:txBody>
      <dsp:txXfrm>
        <a:off x="5023816" y="319011"/>
        <a:ext cx="1771568" cy="952456"/>
      </dsp:txXfrm>
    </dsp:sp>
    <dsp:sp modelId="{DDC772E2-758E-4E97-8ED5-28C872B52BD0}">
      <dsp:nvSpPr>
        <dsp:cNvPr id="0" name=""/>
        <dsp:cNvSpPr/>
      </dsp:nvSpPr>
      <dsp:spPr>
        <a:xfrm rot="5400000">
          <a:off x="2006117" y="104708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324515" y="248899"/>
        <a:ext cx="950631" cy="1092679"/>
      </dsp:txXfrm>
    </dsp:sp>
    <dsp:sp modelId="{C8256D52-9249-4ED1-9D4A-D253640BA363}">
      <dsp:nvSpPr>
        <dsp:cNvPr id="0" name=""/>
        <dsp:cNvSpPr/>
      </dsp:nvSpPr>
      <dsp:spPr>
        <a:xfrm rot="5400000">
          <a:off x="2749032" y="1452117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Tim Webb, VP Biz Dev</a:t>
          </a:r>
        </a:p>
      </dsp:txBody>
      <dsp:txXfrm rot="-5400000">
        <a:off x="3067430" y="1596308"/>
        <a:ext cx="950631" cy="1092679"/>
      </dsp:txXfrm>
    </dsp:sp>
    <dsp:sp modelId="{1668AF71-7D8B-462F-98CC-CABBA93B4302}">
      <dsp:nvSpPr>
        <dsp:cNvPr id="0" name=""/>
        <dsp:cNvSpPr/>
      </dsp:nvSpPr>
      <dsp:spPr>
        <a:xfrm>
          <a:off x="1080646" y="1666419"/>
          <a:ext cx="1714421" cy="95245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Managed and financed $400 million in assets</a:t>
          </a:r>
        </a:p>
      </dsp:txBody>
      <dsp:txXfrm>
        <a:off x="1080646" y="1666419"/>
        <a:ext cx="1714421" cy="952456"/>
      </dsp:txXfrm>
    </dsp:sp>
    <dsp:sp modelId="{1DF81F3A-8D90-43CF-B718-888E1049E801}">
      <dsp:nvSpPr>
        <dsp:cNvPr id="0" name=""/>
        <dsp:cNvSpPr/>
      </dsp:nvSpPr>
      <dsp:spPr>
        <a:xfrm rot="5400000">
          <a:off x="4240579" y="1452117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558977" y="1596308"/>
        <a:ext cx="950631" cy="1092679"/>
      </dsp:txXfrm>
    </dsp:sp>
    <dsp:sp modelId="{A0FCEA4B-318E-4077-B3A2-AD2F9F2ED067}">
      <dsp:nvSpPr>
        <dsp:cNvPr id="0" name=""/>
        <dsp:cNvSpPr/>
      </dsp:nvSpPr>
      <dsp:spPr>
        <a:xfrm rot="5400000">
          <a:off x="3497663" y="2799525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 dirty="0"/>
            <a:t>Dr. </a:t>
          </a:r>
          <a:r>
            <a:rPr lang="en-US" sz="1500" kern="1200" dirty="0" err="1"/>
            <a:t>Aquanette</a:t>
          </a:r>
          <a:r>
            <a:rPr lang="en-US" sz="1500" kern="1200"/>
            <a:t> Burt, </a:t>
          </a:r>
          <a:br>
            <a:rPr lang="en-US" sz="1500" kern="1200"/>
          </a:br>
          <a:r>
            <a:rPr lang="en-US" sz="1500" kern="1200"/>
            <a:t>VP Tech</a:t>
          </a:r>
          <a:endParaRPr lang="en-US" sz="1500" kern="1200" dirty="0"/>
        </a:p>
      </dsp:txBody>
      <dsp:txXfrm rot="-5400000">
        <a:off x="3816061" y="2943716"/>
        <a:ext cx="950631" cy="1092679"/>
      </dsp:txXfrm>
    </dsp:sp>
    <dsp:sp modelId="{C7CEC555-2185-4DD1-B0F4-03C0E1D8E770}">
      <dsp:nvSpPr>
        <dsp:cNvPr id="0" name=""/>
        <dsp:cNvSpPr/>
      </dsp:nvSpPr>
      <dsp:spPr>
        <a:xfrm>
          <a:off x="5023816" y="3013827"/>
          <a:ext cx="1771568" cy="95245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l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Managed technical teams launching over 12 new technologies</a:t>
          </a:r>
        </a:p>
      </dsp:txBody>
      <dsp:txXfrm>
        <a:off x="5023816" y="3013827"/>
        <a:ext cx="1771568" cy="952456"/>
      </dsp:txXfrm>
    </dsp:sp>
    <dsp:sp modelId="{EC814565-7450-49CF-A589-448D1EB5C532}">
      <dsp:nvSpPr>
        <dsp:cNvPr id="0" name=""/>
        <dsp:cNvSpPr/>
      </dsp:nvSpPr>
      <dsp:spPr>
        <a:xfrm rot="5400000">
          <a:off x="2006117" y="2799525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2324515" y="2943716"/>
        <a:ext cx="950631" cy="1092679"/>
      </dsp:txXfrm>
    </dsp:sp>
    <dsp:sp modelId="{DE2A29A6-D572-409A-8CD2-194F5B2CC638}">
      <dsp:nvSpPr>
        <dsp:cNvPr id="0" name=""/>
        <dsp:cNvSpPr/>
      </dsp:nvSpPr>
      <dsp:spPr>
        <a:xfrm rot="5400000">
          <a:off x="2749032" y="4146933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kern="1200"/>
            <a:t>Dr. Ibrahim Braimah, VP Sales</a:t>
          </a:r>
          <a:endParaRPr lang="en-US" sz="1500" kern="1200" dirty="0"/>
        </a:p>
      </dsp:txBody>
      <dsp:txXfrm rot="-5400000">
        <a:off x="3067430" y="4291124"/>
        <a:ext cx="950631" cy="1092679"/>
      </dsp:txXfrm>
    </dsp:sp>
    <dsp:sp modelId="{06F3C926-F373-4C7A-8D0C-5E0CFCD132AC}">
      <dsp:nvSpPr>
        <dsp:cNvPr id="0" name=""/>
        <dsp:cNvSpPr/>
      </dsp:nvSpPr>
      <dsp:spPr>
        <a:xfrm>
          <a:off x="1080646" y="4361236"/>
          <a:ext cx="1714421" cy="952456"/>
        </a:xfrm>
        <a:prstGeom prst="rect">
          <a:avLst/>
        </a:prstGeom>
        <a:noFill/>
        <a:ln w="9525" cap="rnd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lvl="0" indent="0" algn="r" defTabSz="5778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8 years export-import of $M equipment between US, EU, and Africa</a:t>
          </a:r>
        </a:p>
      </dsp:txBody>
      <dsp:txXfrm>
        <a:off x="1080646" y="4361236"/>
        <a:ext cx="1714421" cy="952456"/>
      </dsp:txXfrm>
    </dsp:sp>
    <dsp:sp modelId="{B6A7C19E-2A94-4171-AB59-DD04B3EFA772}">
      <dsp:nvSpPr>
        <dsp:cNvPr id="0" name=""/>
        <dsp:cNvSpPr/>
      </dsp:nvSpPr>
      <dsp:spPr>
        <a:xfrm rot="5400000">
          <a:off x="4240579" y="4146933"/>
          <a:ext cx="1587427" cy="1381061"/>
        </a:xfrm>
        <a:prstGeom prst="hexagon">
          <a:avLst>
            <a:gd name="adj" fmla="val 25000"/>
            <a:gd name="vf" fmla="val 11547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600" kern="1200"/>
        </a:p>
      </dsp:txBody>
      <dsp:txXfrm rot="-5400000">
        <a:off x="4558977" y="4291124"/>
        <a:ext cx="950631" cy="10926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BD7251D-481E-45D1-ACBD-385F51B64EDE}">
      <dsp:nvSpPr>
        <dsp:cNvPr id="0" name=""/>
        <dsp:cNvSpPr/>
      </dsp:nvSpPr>
      <dsp:spPr>
        <a:xfrm>
          <a:off x="0" y="0"/>
          <a:ext cx="4256855" cy="4256855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354D70B-BE82-4300-929E-FCF3A2FE0AAB}">
      <dsp:nvSpPr>
        <dsp:cNvPr id="0" name=""/>
        <dsp:cNvSpPr/>
      </dsp:nvSpPr>
      <dsp:spPr>
        <a:xfrm>
          <a:off x="2128427" y="0"/>
          <a:ext cx="6119460" cy="425685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B0F0"/>
              </a:solidFill>
            </a:rPr>
            <a:t>C&amp;I clients require costs below utility bills</a:t>
          </a:r>
        </a:p>
      </dsp:txBody>
      <dsp:txXfrm>
        <a:off x="2128427" y="0"/>
        <a:ext cx="6119460" cy="904581"/>
      </dsp:txXfrm>
    </dsp:sp>
    <dsp:sp modelId="{4E6797E4-63D7-4E60-B0A9-23F297A276DF}">
      <dsp:nvSpPr>
        <dsp:cNvPr id="0" name=""/>
        <dsp:cNvSpPr/>
      </dsp:nvSpPr>
      <dsp:spPr>
        <a:xfrm>
          <a:off x="558712" y="904581"/>
          <a:ext cx="3139430" cy="3139430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4671342-1F71-45B2-B26E-C8EC1661BDE9}">
      <dsp:nvSpPr>
        <dsp:cNvPr id="0" name=""/>
        <dsp:cNvSpPr/>
      </dsp:nvSpPr>
      <dsp:spPr>
        <a:xfrm>
          <a:off x="2128427" y="904581"/>
          <a:ext cx="6119460" cy="313943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B0F0"/>
              </a:solidFill>
            </a:rPr>
            <a:t>Subsidies are needed to incentivize builders</a:t>
          </a:r>
        </a:p>
      </dsp:txBody>
      <dsp:txXfrm>
        <a:off x="2128427" y="904581"/>
        <a:ext cx="6119460" cy="904581"/>
      </dsp:txXfrm>
    </dsp:sp>
    <dsp:sp modelId="{63242B4D-CE31-4971-8621-5B6204C41361}">
      <dsp:nvSpPr>
        <dsp:cNvPr id="0" name=""/>
        <dsp:cNvSpPr/>
      </dsp:nvSpPr>
      <dsp:spPr>
        <a:xfrm>
          <a:off x="1117424" y="1809163"/>
          <a:ext cx="2022006" cy="2022006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C8D7F0F-3150-45A6-BDB2-6A6D67784585}">
      <dsp:nvSpPr>
        <dsp:cNvPr id="0" name=""/>
        <dsp:cNvSpPr/>
      </dsp:nvSpPr>
      <dsp:spPr>
        <a:xfrm>
          <a:off x="2128427" y="1809163"/>
          <a:ext cx="6119460" cy="20220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B0F0"/>
              </a:solidFill>
            </a:rPr>
            <a:t>Subsidies are falling from 30% to 10% in 2022</a:t>
          </a:r>
        </a:p>
      </dsp:txBody>
      <dsp:txXfrm>
        <a:off x="2128427" y="1809163"/>
        <a:ext cx="6119460" cy="904581"/>
      </dsp:txXfrm>
    </dsp:sp>
    <dsp:sp modelId="{4C4E4422-1361-4B9D-8D94-FEE7D12A1F29}">
      <dsp:nvSpPr>
        <dsp:cNvPr id="0" name=""/>
        <dsp:cNvSpPr/>
      </dsp:nvSpPr>
      <dsp:spPr>
        <a:xfrm>
          <a:off x="1676136" y="2713745"/>
          <a:ext cx="904581" cy="904581"/>
        </a:xfrm>
        <a:prstGeom prst="pie">
          <a:avLst>
            <a:gd name="adj1" fmla="val 5400000"/>
            <a:gd name="adj2" fmla="val 1620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F8FF9B1-6BCE-4F43-841B-C3E4CD740ED1}">
      <dsp:nvSpPr>
        <dsp:cNvPr id="0" name=""/>
        <dsp:cNvSpPr/>
      </dsp:nvSpPr>
      <dsp:spPr>
        <a:xfrm>
          <a:off x="2128427" y="2713745"/>
          <a:ext cx="6119460" cy="90458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>
              <a:solidFill>
                <a:srgbClr val="00B0F0"/>
              </a:solidFill>
            </a:rPr>
            <a:t>Only 3% efficiency gain over past 15 years</a:t>
          </a:r>
        </a:p>
      </dsp:txBody>
      <dsp:txXfrm>
        <a:off x="2128427" y="2713745"/>
        <a:ext cx="6119460" cy="90458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5763F5-9FFE-41DA-A6BD-4EE9298286DD}">
      <dsp:nvSpPr>
        <dsp:cNvPr id="0" name=""/>
        <dsp:cNvSpPr/>
      </dsp:nvSpPr>
      <dsp:spPr>
        <a:xfrm>
          <a:off x="-6195154" y="-948068"/>
          <a:ext cx="7376764" cy="7376764"/>
        </a:xfrm>
        <a:prstGeom prst="blockArc">
          <a:avLst>
            <a:gd name="adj1" fmla="val 18900000"/>
            <a:gd name="adj2" fmla="val 2700000"/>
            <a:gd name="adj3" fmla="val 293"/>
          </a:avLst>
        </a:prstGeom>
        <a:noFill/>
        <a:ln w="15875" cap="rnd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0BE9274-EF37-4E80-8285-7FB8AE59C26A}">
      <dsp:nvSpPr>
        <dsp:cNvPr id="0" name=""/>
        <dsp:cNvSpPr/>
      </dsp:nvSpPr>
      <dsp:spPr>
        <a:xfrm>
          <a:off x="760711" y="548062"/>
          <a:ext cx="4723929" cy="10961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005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>
              <a:latin typeface="+mn-lt"/>
            </a:rPr>
            <a:t>Capture: </a:t>
          </a:r>
          <a:r>
            <a:rPr lang="en-US" sz="2400" kern="1200" dirty="0">
              <a:latin typeface="+mn-lt"/>
            </a:rPr>
            <a:t>40% more sunlight than fix tilt.</a:t>
          </a:r>
        </a:p>
      </dsp:txBody>
      <dsp:txXfrm>
        <a:off x="760711" y="548062"/>
        <a:ext cx="4723929" cy="1096125"/>
      </dsp:txXfrm>
    </dsp:sp>
    <dsp:sp modelId="{8168E243-5492-4FDC-A0C9-FCDA95F1E69D}">
      <dsp:nvSpPr>
        <dsp:cNvPr id="0" name=""/>
        <dsp:cNvSpPr/>
      </dsp:nvSpPr>
      <dsp:spPr>
        <a:xfrm>
          <a:off x="75632" y="411047"/>
          <a:ext cx="1370157" cy="1370157"/>
        </a:xfrm>
        <a:prstGeom prst="ellipse">
          <a:avLst/>
        </a:prstGeom>
        <a:solidFill>
          <a:schemeClr val="accent1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F5402EA-BA01-4133-928C-458704DAE0DD}">
      <dsp:nvSpPr>
        <dsp:cNvPr id="0" name=""/>
        <dsp:cNvSpPr/>
      </dsp:nvSpPr>
      <dsp:spPr>
        <a:xfrm>
          <a:off x="1159152" y="2192251"/>
          <a:ext cx="4325487" cy="10961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005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>
              <a:latin typeface="+mn-lt"/>
            </a:rPr>
            <a:t>Concentrate</a:t>
          </a:r>
          <a:r>
            <a:rPr lang="en-US" sz="2400" kern="1200" dirty="0">
              <a:latin typeface="+mn-lt"/>
            </a:rPr>
            <a:t>: up to 1500X concentration.</a:t>
          </a:r>
        </a:p>
      </dsp:txBody>
      <dsp:txXfrm>
        <a:off x="1159152" y="2192251"/>
        <a:ext cx="4325487" cy="1096125"/>
      </dsp:txXfrm>
    </dsp:sp>
    <dsp:sp modelId="{843587BB-AE94-4AE0-BE37-43D0AB50411E}">
      <dsp:nvSpPr>
        <dsp:cNvPr id="0" name=""/>
        <dsp:cNvSpPr/>
      </dsp:nvSpPr>
      <dsp:spPr>
        <a:xfrm>
          <a:off x="474074" y="2055235"/>
          <a:ext cx="1370157" cy="1370157"/>
        </a:xfrm>
        <a:prstGeom prst="ellipse">
          <a:avLst/>
        </a:prstGeom>
        <a:solidFill>
          <a:schemeClr val="accent1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9E7120C-C6C8-46AE-A3A7-A3B1A5A6DE7F}">
      <dsp:nvSpPr>
        <dsp:cNvPr id="0" name=""/>
        <dsp:cNvSpPr/>
      </dsp:nvSpPr>
      <dsp:spPr>
        <a:xfrm>
          <a:off x="760711" y="3836439"/>
          <a:ext cx="4723929" cy="109612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6000"/>
                <a:lumMod val="102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  <a:ln>
          <a:noFill/>
        </a:ln>
        <a:effectLst>
          <a:outerShdw blurRad="38100" dist="25400" dir="5400000" rotWithShape="0">
            <a:srgbClr val="000000">
              <a:alpha val="64000"/>
            </a:srgbClr>
          </a:outerShdw>
        </a:effectLst>
        <a:scene3d>
          <a:camera prst="orthographicFront">
            <a:rot lat="0" lon="0" rev="0"/>
          </a:camera>
          <a:lightRig rig="threePt" dir="tl">
            <a:rot lat="0" lon="0" rev="1200000"/>
          </a:lightRig>
        </a:scene3d>
        <a:sp3d>
          <a:bevelT w="25400" h="127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0050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i="1" kern="1200" dirty="0"/>
            <a:t>Convert</a:t>
          </a:r>
          <a:r>
            <a:rPr lang="en-US" sz="2400" kern="1200" dirty="0"/>
            <a:t>:  split light with 53% efficiency with visible light and 20% with IR light.</a:t>
          </a:r>
        </a:p>
      </dsp:txBody>
      <dsp:txXfrm>
        <a:off x="760711" y="3836439"/>
        <a:ext cx="4723929" cy="1096125"/>
      </dsp:txXfrm>
    </dsp:sp>
    <dsp:sp modelId="{435F4BCA-3842-42B8-95CE-92283C675856}">
      <dsp:nvSpPr>
        <dsp:cNvPr id="0" name=""/>
        <dsp:cNvSpPr/>
      </dsp:nvSpPr>
      <dsp:spPr>
        <a:xfrm>
          <a:off x="75632" y="3699423"/>
          <a:ext cx="1370157" cy="1370157"/>
        </a:xfrm>
        <a:prstGeom prst="ellipse">
          <a:avLst/>
        </a:prstGeom>
        <a:solidFill>
          <a:schemeClr val="accent1">
            <a:lumMod val="75000"/>
          </a:schemeClr>
        </a:solidFill>
        <a:ln w="9525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reflection blurRad="12700" stA="26000" endPos="32000" dist="12700" dir="5400000" sy="-100000" rotWithShape="0"/>
        </a:effectLst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11B6CDA-DAEC-4DC4-9F1E-4F7CFB99372E}">
      <dsp:nvSpPr>
        <dsp:cNvPr id="0" name=""/>
        <dsp:cNvSpPr/>
      </dsp:nvSpPr>
      <dsp:spPr>
        <a:xfrm>
          <a:off x="2496947" y="64293"/>
          <a:ext cx="3086100" cy="3086100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Global market was $85 billion in 2018</a:t>
          </a:r>
          <a:endParaRPr lang="en-US" sz="2400" kern="1200" dirty="0"/>
        </a:p>
      </dsp:txBody>
      <dsp:txXfrm>
        <a:off x="2908427" y="604361"/>
        <a:ext cx="2263140" cy="1388745"/>
      </dsp:txXfrm>
    </dsp:sp>
    <dsp:sp modelId="{58AB5F11-9782-41DF-AFE9-4DDDDCC718A0}">
      <dsp:nvSpPr>
        <dsp:cNvPr id="0" name=""/>
        <dsp:cNvSpPr/>
      </dsp:nvSpPr>
      <dsp:spPr>
        <a:xfrm>
          <a:off x="3610515" y="1993106"/>
          <a:ext cx="3086100" cy="3086100"/>
        </a:xfrm>
        <a:prstGeom prst="ellipse">
          <a:avLst/>
        </a:prstGeom>
        <a:solidFill>
          <a:schemeClr val="accent1">
            <a:shade val="80000"/>
            <a:alpha val="50000"/>
            <a:hueOff val="205154"/>
            <a:satOff val="4818"/>
            <a:lumOff val="13635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/>
            <a:t>CAGR of 10.9% over next five years</a:t>
          </a:r>
          <a:endParaRPr lang="en-US" sz="2400" kern="1200" dirty="0"/>
        </a:p>
      </dsp:txBody>
      <dsp:txXfrm>
        <a:off x="4554347" y="2790348"/>
        <a:ext cx="1851660" cy="1697355"/>
      </dsp:txXfrm>
    </dsp:sp>
    <dsp:sp modelId="{0067FF2C-357C-46F8-B071-C7ACDF2859B3}">
      <dsp:nvSpPr>
        <dsp:cNvPr id="0" name=""/>
        <dsp:cNvSpPr/>
      </dsp:nvSpPr>
      <dsp:spPr>
        <a:xfrm>
          <a:off x="1383379" y="1993106"/>
          <a:ext cx="3086100" cy="3086100"/>
        </a:xfrm>
        <a:prstGeom prst="ellipse">
          <a:avLst/>
        </a:prstGeom>
        <a:solidFill>
          <a:schemeClr val="accent1">
            <a:shade val="80000"/>
            <a:alpha val="50000"/>
            <a:hueOff val="410307"/>
            <a:satOff val="9635"/>
            <a:lumOff val="27270"/>
            <a:alphaOff val="0"/>
          </a:schemeClr>
        </a:solidFill>
        <a:ln>
          <a:noFill/>
        </a:ln>
        <a:effectLst/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b="1" kern="1200" dirty="0" err="1"/>
            <a:t>Optimal’s</a:t>
          </a:r>
          <a:r>
            <a:rPr lang="en-US" sz="2400" b="1" kern="1200" dirty="0"/>
            <a:t> target market is $80 million in 2021</a:t>
          </a:r>
          <a:endParaRPr lang="en-US" sz="2400" kern="1200" dirty="0"/>
        </a:p>
      </dsp:txBody>
      <dsp:txXfrm>
        <a:off x="1673987" y="2790348"/>
        <a:ext cx="1851660" cy="16973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lternatingHexagons">
  <dgm:title val=""/>
  <dgm:desc val=""/>
  <dgm:catLst>
    <dgm:cat type="list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1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primFontSz" for="des" forName="Parent1" val="65"/>
      <dgm:constr type="primFontSz" for="des" forName="Childtext1" refType="primFontSz" refFor="des" refForName="Parent1" op="lte"/>
      <dgm:constr type="w" for="ch" forName="composite" refType="w"/>
      <dgm:constr type="h" for="ch" forName="composite" refType="h"/>
      <dgm:constr type="h" for="ch" forName="spaceBetweenRectangles" refType="w" refFor="ch" refForName="composite" fact="-0.042"/>
      <dgm:constr type="sp" refType="h" refFor="ch" refForName="composite" op="equ" fact="0.1"/>
    </dgm:constrLst>
    <dgm:forEach name="nodesForEach" axis="ch" ptType="node">
      <dgm:layoutNode name="composite">
        <dgm:alg type="composite">
          <dgm:param type="ar" val="3.6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hoose name="Name3">
              <dgm:if name="Name4" axis="self" ptType="node" func="posOdd" op="equ" val="1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/>
                  <dgm:constr type="h" for="ch" forName="BalanceSpacing" refType="h" fact="0.1"/>
                  <dgm:constr type="l" for="ch" forName="BalanceSpacing1" refType="w" fact="0.69"/>
                  <dgm:constr type="t" for="ch" forName="BalanceSpacing1" refType="h" fact="0.2"/>
                  <dgm:constr type="w" for="ch" forName="BalanceSpacing1" refType="w" fact="0.31"/>
                  <dgm:constr type="h" for="ch" forName="BalanceSpacing1" refType="h" fact="0.6"/>
                </dgm:constrLst>
              </dgm:if>
              <dgm:else name="Name5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  <dgm:constr type="l" for="ch" forName="BalanceSpacing1" refType="w" fact="0"/>
                  <dgm:constr type="t" for="ch" forName="BalanceSpacing1" refType="h" fact="0.2"/>
                  <dgm:constr type="w" for="ch" forName="BalanceSpacing1" refType="w" fact="0.3"/>
                  <dgm:constr type="h" for="ch" forName="BalanceSpacing1" refType="h" fact="0.6"/>
                </dgm:constrLst>
              </dgm:else>
            </dgm:choose>
          </dgm:if>
          <dgm:else name="Name6">
            <dgm:choose name="Name7">
              <dgm:if name="Name8" axis="self" ptType="node" func="posOdd" op="equ" val="1">
                <dgm:constrLst>
                  <dgm:constr type="l" for="ch" forName="Accent1" refType="w" fact="0.571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571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3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"/>
                  <dgm:constr type="t" for="ch" forName="Childtext1" refType="h" fact="0.2"/>
                  <dgm:constr type="w" for="ch" forName="Childtext1" refType="w" fact="0.3"/>
                  <dgm:constr type="h" for="ch" forName="Childtext1" refType="h" fact="0.6"/>
                  <dgm:constr type="l" for="ch" forName="BalanceSpacing" refType="w" fact="0.82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if>
              <dgm:else name="Name9">
                <dgm:constrLst>
                  <dgm:constr type="l" for="ch" forName="Accent1" refType="w" fact="0.18"/>
                  <dgm:constr type="t" for="ch" forName="Accent1" refType="h" fact="0"/>
                  <dgm:constr type="h" for="ch" forName="Accent1" refType="h"/>
                  <dgm:constr type="w" for="ch" forName="Accent1" refType="h" fact="0.87"/>
                  <dgm:constr type="l" for="ch" forName="Accent1Text" refType="w" fact="0.18"/>
                  <dgm:constr type="t" for="ch" forName="Accent1Text" refType="h" fact="0"/>
                  <dgm:constr type="h" for="ch" forName="Accent1Text" refType="h"/>
                  <dgm:constr type="w" for="ch" forName="Accent1Text" refType="h" fact="0.87"/>
                  <dgm:constr type="l" for="ch" forName="Parent1" refType="w" fact="0.441"/>
                  <dgm:constr type="t" for="ch" forName="Parent1" refType="h" fact="0"/>
                  <dgm:constr type="h" for="ch" forName="Parent1" refType="h"/>
                  <dgm:constr type="w" for="ch" forName="Parent1" refType="h" fact="0.87"/>
                  <dgm:constr type="l" for="ch" forName="Childtext1" refType="w" fact="0.69"/>
                  <dgm:constr type="t" for="ch" forName="Childtext1" refType="h" fact="0.2"/>
                  <dgm:constr type="w" for="ch" forName="Childtext1" refType="w" fact="0.31"/>
                  <dgm:constr type="h" for="ch" forName="Childtext1" refType="h" fact="0.6"/>
                  <dgm:constr type="l" for="ch" forName="BalanceSpacing" refType="w" fact="0"/>
                  <dgm:constr type="t" for="ch" forName="BalanceSpacing" refType="h" fact="0"/>
                  <dgm:constr type="w" for="ch" forName="BalanceSpacing" refType="w" fact="0.18"/>
                  <dgm:constr type="h" for="ch" forName="BalanceSpacing" refType="h"/>
                </dgm:constrLst>
              </dgm:else>
            </dgm:choose>
          </dgm:else>
        </dgm:choose>
        <dgm:layoutNode name="Parent1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rot="90" type="hexagon" r:blip="">
            <dgm:adjLst>
              <dgm:adj idx="1" val="0.25"/>
              <dgm:adj idx="2" val="1.1547"/>
            </dgm:adjLst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1" styleLbl="revTx">
          <dgm:varLst>
            <dgm:chMax val="0"/>
            <dgm:chPref val="0"/>
            <dgm:bulletEnabled val="1"/>
          </dgm:varLst>
          <dgm:choose name="Name10">
            <dgm:if name="Name11" func="var" arg="dir" op="equ" val="norm">
              <dgm:choose name="Name12">
                <dgm:if name="Name13" axis="self" ptType="node" func="posOdd" op="equ" val="1">
                  <dgm:alg type="tx">
                    <dgm:param type="parTxLTRAlign" val="l"/>
                  </dgm:alg>
                </dgm:if>
                <dgm:else name="Name14">
                  <dgm:alg type="tx">
                    <dgm:param type="parTxLTRAlign" val="r"/>
                  </dgm:alg>
                </dgm:else>
              </dgm:choose>
            </dgm:if>
            <dgm:else name="Name15">
              <dgm:choose name="Name16">
                <dgm:if name="Name17" axis="self" ptType="node" func="posOdd" op="equ" val="1">
                  <dgm:alg type="tx">
                    <dgm:param type="parTxLTRAlign" val="r"/>
                  </dgm:alg>
                </dgm:if>
                <dgm:else name="Name18">
                  <dgm:alg type="tx">
                    <dgm:param type="parTxLTRAlign" val="l"/>
                  </dgm:alg>
                </dgm:else>
              </dgm:choose>
            </dgm:else>
          </dgm:choose>
          <dgm:shape xmlns:r="http://schemas.openxmlformats.org/officeDocument/2006/relationships" type="rect" r:blip="">
            <dgm:adjLst/>
          </dgm:shape>
          <dgm:presOf axis="des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BalanceSpacing">
          <dgm:alg type="sp"/>
          <dgm:shape xmlns:r="http://schemas.openxmlformats.org/officeDocument/2006/relationships" r:blip="">
            <dgm:adjLst/>
          </dgm:shape>
        </dgm:layoutNode>
        <dgm:layoutNode name="BalanceSpacing1">
          <dgm:alg type="sp"/>
          <dgm:shape xmlns:r="http://schemas.openxmlformats.org/officeDocument/2006/relationships" r:blip="">
            <dgm:adjLst/>
          </dgm:shape>
        </dgm:layoutNode>
        <dgm:forEach name="Name19" axis="followSib" ptType="sibTrans" hideLastTrans="0" cnt="1">
          <dgm:layoutNode name="Accent1Text" styleLbl="node1">
            <dgm:alg type="tx"/>
            <dgm:shape xmlns:r="http://schemas.openxmlformats.org/officeDocument/2006/relationships" rot="90" type="hexagon" r:blip="">
              <dgm:adjLst>
                <dgm:adj idx="1" val="0.25"/>
                <dgm:adj idx="2" val="1.1547"/>
              </dgm:adjLst>
            </dgm:shape>
            <dgm:presOf axis="self" ptType="sibTrans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forEach>
      </dgm:layoutNode>
      <dgm:forEach name="Name2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6C1F1E7-6F1E-4257-BE6E-B15115C329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B0819AD-D28B-4AE9-8D8D-90E7810D49D7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3F0C7058-0533-4234-AAF9-DEC9134EF7A5}" type="datetimeFigureOut">
              <a:rPr lang="en-US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DF005632-9E4C-4036-A180-A7BE3228C36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B7549438-16D1-4DB4-B75F-31AE2A3B6ED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9031E7-3571-458E-A74B-575665F2B3F9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E06ACE-7B20-4DBA-8144-9FF5F671B8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BFE1AF6A-FADD-48DB-BF4B-5DF35ACD66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FE1AF6A-FADD-48DB-BF4B-5DF35ACD6624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76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216">
            <a:extLst>
              <a:ext uri="{FF2B5EF4-FFF2-40B4-BE49-F238E27FC236}">
                <a16:creationId xmlns:a16="http://schemas.microsoft.com/office/drawing/2014/main" id="{846081FD-61AD-4844-9822-2B00DB7756D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041115087 h 120000"/>
              <a:gd name="T6" fmla="*/ 0 w 120000"/>
              <a:gd name="T7" fmla="*/ 204111508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miter lim="524287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Shape 217">
            <a:extLst>
              <a:ext uri="{FF2B5EF4-FFF2-40B4-BE49-F238E27FC236}">
                <a16:creationId xmlns:a16="http://schemas.microsoft.com/office/drawing/2014/main" id="{821333A4-B62C-435C-B147-A2CFBB575D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800"/>
            </a:pPr>
            <a:endParaRPr lang="en-US" altLang="en-US" dirty="0"/>
          </a:p>
        </p:txBody>
      </p:sp>
      <p:sp>
        <p:nvSpPr>
          <p:cNvPr id="21507" name="Shape 218">
            <a:extLst>
              <a:ext uri="{FF2B5EF4-FFF2-40B4-BE49-F238E27FC236}">
                <a16:creationId xmlns:a16="http://schemas.microsoft.com/office/drawing/2014/main" id="{D63E5CD6-4A77-434E-9637-DC35E3002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Clr>
                <a:srgbClr val="000000"/>
              </a:buClr>
              <a:buSzPts val="1200"/>
              <a:buFont typeface="Calibri" panose="020F0502020204030204" pitchFamily="34" charset="0"/>
              <a:buNone/>
            </a:pPr>
            <a:fld id="{F259C991-52AF-4FBD-B0D3-F5DC05B04082}" type="slidenum">
              <a:rPr lang="en-US" altLang="en-US" sz="1200">
                <a:solidFill>
                  <a:srgbClr val="000000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pPr algn="r">
                <a:buClr>
                  <a:srgbClr val="000000"/>
                </a:buClr>
                <a:buSzPts val="1200"/>
                <a:buFont typeface="Calibri" panose="020F0502020204030204" pitchFamily="34" charset="0"/>
                <a:buNone/>
              </a:pPr>
              <a:t>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75422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216">
            <a:extLst>
              <a:ext uri="{FF2B5EF4-FFF2-40B4-BE49-F238E27FC236}">
                <a16:creationId xmlns:a16="http://schemas.microsoft.com/office/drawing/2014/main" id="{846081FD-61AD-4844-9822-2B00DB7756D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041115087 h 120000"/>
              <a:gd name="T6" fmla="*/ 0 w 120000"/>
              <a:gd name="T7" fmla="*/ 204111508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miter lim="524287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Shape 217">
            <a:extLst>
              <a:ext uri="{FF2B5EF4-FFF2-40B4-BE49-F238E27FC236}">
                <a16:creationId xmlns:a16="http://schemas.microsoft.com/office/drawing/2014/main" id="{821333A4-B62C-435C-B147-A2CFBB575D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800"/>
            </a:pPr>
            <a:endParaRPr lang="en-US" altLang="en-US" dirty="0"/>
          </a:p>
        </p:txBody>
      </p:sp>
      <p:sp>
        <p:nvSpPr>
          <p:cNvPr id="21507" name="Shape 218">
            <a:extLst>
              <a:ext uri="{FF2B5EF4-FFF2-40B4-BE49-F238E27FC236}">
                <a16:creationId xmlns:a16="http://schemas.microsoft.com/office/drawing/2014/main" id="{D63E5CD6-4A77-434E-9637-DC35E3002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Clr>
                <a:srgbClr val="000000"/>
              </a:buClr>
              <a:buSzPts val="1200"/>
              <a:buFont typeface="Calibri" panose="020F0502020204030204" pitchFamily="34" charset="0"/>
              <a:buNone/>
            </a:pPr>
            <a:fld id="{F259C991-52AF-4FBD-B0D3-F5DC05B04082}" type="slidenum">
              <a:rPr lang="en-US" altLang="en-US" sz="1200">
                <a:solidFill>
                  <a:srgbClr val="000000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pPr algn="r">
                <a:buClr>
                  <a:srgbClr val="000000"/>
                </a:buClr>
                <a:buSzPts val="1200"/>
                <a:buFont typeface="Calibri" panose="020F0502020204030204" pitchFamily="34" charset="0"/>
                <a:buNone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72370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hape 216">
            <a:extLst>
              <a:ext uri="{FF2B5EF4-FFF2-40B4-BE49-F238E27FC236}">
                <a16:creationId xmlns:a16="http://schemas.microsoft.com/office/drawing/2014/main" id="{846081FD-61AD-4844-9822-2B00DB7756DB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 bwMode="auto">
          <a:xfrm>
            <a:off x="1371600" y="1143000"/>
            <a:ext cx="4114800" cy="3086100"/>
          </a:xfrm>
          <a:custGeom>
            <a:avLst/>
            <a:gdLst>
              <a:gd name="T0" fmla="*/ 0 w 120000"/>
              <a:gd name="T1" fmla="*/ 0 h 120000"/>
              <a:gd name="T2" fmla="*/ 2147483646 w 120000"/>
              <a:gd name="T3" fmla="*/ 0 h 120000"/>
              <a:gd name="T4" fmla="*/ 2147483646 w 120000"/>
              <a:gd name="T5" fmla="*/ 2041115087 h 120000"/>
              <a:gd name="T6" fmla="*/ 0 w 120000"/>
              <a:gd name="T7" fmla="*/ 2041115087 h 120000"/>
              <a:gd name="T8" fmla="*/ 0 w 120000"/>
              <a:gd name="T9" fmla="*/ 0 h 12000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000"/>
              <a:gd name="T16" fmla="*/ 0 h 120000"/>
              <a:gd name="T17" fmla="*/ 120000 w 120000"/>
              <a:gd name="T18" fmla="*/ 120000 h 12000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lnTo>
                  <a:pt x="0" y="0"/>
                </a:lnTo>
                <a:close/>
              </a:path>
            </a:pathLst>
          </a:custGeom>
          <a:noFill/>
          <a:ln w="9525" cap="flat">
            <a:solidFill>
              <a:srgbClr val="000000"/>
            </a:solidFill>
            <a:miter lim="524287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6" name="Shape 217">
            <a:extLst>
              <a:ext uri="{FF2B5EF4-FFF2-40B4-BE49-F238E27FC236}">
                <a16:creationId xmlns:a16="http://schemas.microsoft.com/office/drawing/2014/main" id="{821333A4-B62C-435C-B147-A2CFBB575D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  <a:buSzPts val="1800"/>
            </a:pPr>
            <a:endParaRPr lang="en-US" altLang="en-US" dirty="0"/>
          </a:p>
        </p:txBody>
      </p:sp>
      <p:sp>
        <p:nvSpPr>
          <p:cNvPr id="21507" name="Shape 218">
            <a:extLst>
              <a:ext uri="{FF2B5EF4-FFF2-40B4-BE49-F238E27FC236}">
                <a16:creationId xmlns:a16="http://schemas.microsoft.com/office/drawing/2014/main" id="{D63E5CD6-4A77-434E-9637-DC35E30020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25" tIns="45700" rIns="91425" bIns="45700" anchor="b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>
              <a:buClr>
                <a:srgbClr val="000000"/>
              </a:buClr>
              <a:buSzPts val="1200"/>
              <a:buFont typeface="Calibri" panose="020F0502020204030204" pitchFamily="34" charset="0"/>
              <a:buNone/>
            </a:pPr>
            <a:fld id="{F259C991-52AF-4FBD-B0D3-F5DC05B04082}" type="slidenum">
              <a:rPr lang="en-US" altLang="en-US" sz="1200">
                <a:solidFill>
                  <a:srgbClr val="000000"/>
                </a:solidFill>
                <a:cs typeface="Calibri" panose="020F0502020204030204" pitchFamily="34" charset="0"/>
                <a:sym typeface="Calibri" panose="020F0502020204030204" pitchFamily="34" charset="0"/>
              </a:rPr>
              <a:pPr algn="r">
                <a:buClr>
                  <a:srgbClr val="000000"/>
                </a:buClr>
                <a:buSzPts val="1200"/>
                <a:buFont typeface="Calibri" panose="020F0502020204030204" pitchFamily="34" charset="0"/>
                <a:buNone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3931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Slide Image Placeholder 1">
            <a:extLst>
              <a:ext uri="{FF2B5EF4-FFF2-40B4-BE49-F238E27FC236}">
                <a16:creationId xmlns:a16="http://schemas.microsoft.com/office/drawing/2014/main" id="{CD1EFBA9-B1AC-4A21-8EF8-7EF968E36C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371600" y="1143000"/>
            <a:ext cx="4114800" cy="3086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6866" name="Notes Placeholder 2">
            <a:extLst>
              <a:ext uri="{FF2B5EF4-FFF2-40B4-BE49-F238E27FC236}">
                <a16:creationId xmlns:a16="http://schemas.microsoft.com/office/drawing/2014/main" id="{690D66C3-47C3-4EE2-9BE3-5DEB177C1B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 dirty="0"/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BCCCCA2C-680E-44B9-A1AE-5F7E2C2EA02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F9C7141D-0252-4235-8671-EE5BB44DB8B6}" type="slidenum">
              <a:rPr lang="en-US" altLang="en-US" smtClean="0"/>
              <a:pPr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203200" y="0"/>
            <a:ext cx="3778250" cy="6858001"/>
            <a:chOff x="203200" y="0"/>
            <a:chExt cx="3778250" cy="6858001"/>
          </a:xfrm>
        </p:grpSpPr>
        <p:sp>
          <p:nvSpPr>
            <p:cNvPr id="14" name="Freeform 6"/>
            <p:cNvSpPr/>
            <p:nvPr/>
          </p:nvSpPr>
          <p:spPr bwMode="auto">
            <a:xfrm>
              <a:off x="641350" y="0"/>
              <a:ext cx="1365250" cy="3971925"/>
            </a:xfrm>
            <a:custGeom>
              <a:avLst/>
              <a:gdLst/>
              <a:ahLst/>
              <a:cxnLst/>
              <a:rect l="0" t="0" r="r" b="b"/>
              <a:pathLst>
                <a:path w="860" h="2502">
                  <a:moveTo>
                    <a:pt x="0" y="2445"/>
                  </a:moveTo>
                  <a:lnTo>
                    <a:pt x="228" y="2502"/>
                  </a:lnTo>
                  <a:lnTo>
                    <a:pt x="860" y="0"/>
                  </a:lnTo>
                  <a:lnTo>
                    <a:pt x="620" y="0"/>
                  </a:lnTo>
                  <a:lnTo>
                    <a:pt x="0" y="244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5" name="Freeform 7"/>
            <p:cNvSpPr/>
            <p:nvPr/>
          </p:nvSpPr>
          <p:spPr bwMode="auto">
            <a:xfrm>
              <a:off x="203200" y="0"/>
              <a:ext cx="1336675" cy="3862388"/>
            </a:xfrm>
            <a:custGeom>
              <a:avLst/>
              <a:gdLst/>
              <a:ahLst/>
              <a:cxnLst/>
              <a:rect l="0" t="0" r="r" b="b"/>
              <a:pathLst>
                <a:path w="842" h="2433">
                  <a:moveTo>
                    <a:pt x="842" y="0"/>
                  </a:moveTo>
                  <a:lnTo>
                    <a:pt x="602" y="0"/>
                  </a:lnTo>
                  <a:lnTo>
                    <a:pt x="0" y="2376"/>
                  </a:lnTo>
                  <a:lnTo>
                    <a:pt x="228" y="2433"/>
                  </a:lnTo>
                  <a:lnTo>
                    <a:pt x="842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6" name="Freeform 8"/>
            <p:cNvSpPr/>
            <p:nvPr/>
          </p:nvSpPr>
          <p:spPr bwMode="auto">
            <a:xfrm>
              <a:off x="207963" y="3776663"/>
              <a:ext cx="1936750" cy="3081338"/>
            </a:xfrm>
            <a:custGeom>
              <a:avLst/>
              <a:gdLst/>
              <a:ahLst/>
              <a:cxnLst/>
              <a:rect l="0" t="0" r="r" b="b"/>
              <a:pathLst>
                <a:path w="1220" h="1941">
                  <a:moveTo>
                    <a:pt x="0" y="0"/>
                  </a:moveTo>
                  <a:lnTo>
                    <a:pt x="1166" y="1941"/>
                  </a:lnTo>
                  <a:lnTo>
                    <a:pt x="1220" y="19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0" name="Freeform 9"/>
            <p:cNvSpPr/>
            <p:nvPr/>
          </p:nvSpPr>
          <p:spPr bwMode="auto">
            <a:xfrm>
              <a:off x="646113" y="3886200"/>
              <a:ext cx="2373313" cy="2971800"/>
            </a:xfrm>
            <a:custGeom>
              <a:avLst/>
              <a:gdLst/>
              <a:ahLst/>
              <a:cxnLst/>
              <a:rect l="0" t="0" r="r" b="b"/>
              <a:pathLst>
                <a:path w="1495" h="1872">
                  <a:moveTo>
                    <a:pt x="1495" y="1872"/>
                  </a:moveTo>
                  <a:lnTo>
                    <a:pt x="0" y="0"/>
                  </a:lnTo>
                  <a:lnTo>
                    <a:pt x="1442" y="1872"/>
                  </a:lnTo>
                  <a:lnTo>
                    <a:pt x="1495" y="1872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1" name="Freeform 10"/>
            <p:cNvSpPr/>
            <p:nvPr/>
          </p:nvSpPr>
          <p:spPr bwMode="auto">
            <a:xfrm>
              <a:off x="641350" y="3881438"/>
              <a:ext cx="3340100" cy="2976563"/>
            </a:xfrm>
            <a:custGeom>
              <a:avLst/>
              <a:gdLst/>
              <a:ahLst/>
              <a:cxnLst/>
              <a:rect l="0" t="0" r="r" b="b"/>
              <a:pathLst>
                <a:path w="2104" h="1875">
                  <a:moveTo>
                    <a:pt x="0" y="0"/>
                  </a:moveTo>
                  <a:lnTo>
                    <a:pt x="3" y="3"/>
                  </a:lnTo>
                  <a:lnTo>
                    <a:pt x="1498" y="1875"/>
                  </a:lnTo>
                  <a:lnTo>
                    <a:pt x="2104" y="1875"/>
                  </a:lnTo>
                  <a:lnTo>
                    <a:pt x="228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2" name="Freeform 11"/>
            <p:cNvSpPr/>
            <p:nvPr/>
          </p:nvSpPr>
          <p:spPr bwMode="auto">
            <a:xfrm>
              <a:off x="203200" y="3771900"/>
              <a:ext cx="2660650" cy="3086100"/>
            </a:xfrm>
            <a:custGeom>
              <a:avLst/>
              <a:gdLst/>
              <a:ahLst/>
              <a:cxnLst/>
              <a:rect l="0" t="0" r="r" b="b"/>
              <a:pathLst>
                <a:path w="1676" h="1944">
                  <a:moveTo>
                    <a:pt x="1676" y="1944"/>
                  </a:moveTo>
                  <a:lnTo>
                    <a:pt x="264" y="111"/>
                  </a:lnTo>
                  <a:lnTo>
                    <a:pt x="225" y="60"/>
                  </a:lnTo>
                  <a:lnTo>
                    <a:pt x="228" y="60"/>
                  </a:lnTo>
                  <a:lnTo>
                    <a:pt x="264" y="111"/>
                  </a:lnTo>
                  <a:lnTo>
                    <a:pt x="234" y="69"/>
                  </a:lnTo>
                  <a:lnTo>
                    <a:pt x="228" y="57"/>
                  </a:lnTo>
                  <a:lnTo>
                    <a:pt x="222" y="54"/>
                  </a:lnTo>
                  <a:lnTo>
                    <a:pt x="0" y="0"/>
                  </a:lnTo>
                  <a:lnTo>
                    <a:pt x="3" y="3"/>
                  </a:lnTo>
                  <a:lnTo>
                    <a:pt x="1223" y="1944"/>
                  </a:lnTo>
                  <a:lnTo>
                    <a:pt x="1676" y="1944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39673" y="914401"/>
            <a:ext cx="6947127" cy="3488266"/>
          </a:xfrm>
        </p:spPr>
        <p:txBody>
          <a:bodyPr anchor="b">
            <a:normAutofit/>
          </a:bodyPr>
          <a:lstStyle>
            <a:lvl1pPr algn="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924238" y="4402666"/>
            <a:ext cx="5762563" cy="1364531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25773" y="6117336"/>
            <a:ext cx="857473" cy="365125"/>
          </a:xfrm>
        </p:spPr>
        <p:txBody>
          <a:bodyPr/>
          <a:lstStyle/>
          <a:p>
            <a:pPr>
              <a:defRPr/>
            </a:pPr>
            <a:fld id="{B2B7EBEE-B0CE-4905-85E6-46BCDDCD5222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623733" y="6117336"/>
            <a:ext cx="3609438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5320" y="6117336"/>
            <a:ext cx="411480" cy="365125"/>
          </a:xfrm>
        </p:spPr>
        <p:txBody>
          <a:bodyPr/>
          <a:lstStyle/>
          <a:p>
            <a:pPr>
              <a:defRPr/>
            </a:pPr>
            <a:fld id="{E6839C12-7C2B-4539-9AA0-989A6AADDAEB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23" name="Freeform 12"/>
          <p:cNvSpPr/>
          <p:nvPr/>
        </p:nvSpPr>
        <p:spPr bwMode="auto">
          <a:xfrm>
            <a:off x="203200" y="3771900"/>
            <a:ext cx="361950" cy="90488"/>
          </a:xfrm>
          <a:custGeom>
            <a:avLst/>
            <a:gdLst/>
            <a:ahLst/>
            <a:cxnLst/>
            <a:rect l="0" t="0" r="r" b="b"/>
            <a:pathLst>
              <a:path w="228" h="57">
                <a:moveTo>
                  <a:pt x="228" y="57"/>
                </a:moveTo>
                <a:lnTo>
                  <a:pt x="0" y="0"/>
                </a:lnTo>
                <a:lnTo>
                  <a:pt x="222" y="54"/>
                </a:lnTo>
                <a:lnTo>
                  <a:pt x="228" y="57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  <p:sp>
        <p:nvSpPr>
          <p:cNvPr id="24" name="Freeform 13"/>
          <p:cNvSpPr/>
          <p:nvPr/>
        </p:nvSpPr>
        <p:spPr bwMode="auto">
          <a:xfrm>
            <a:off x="560388" y="3867150"/>
            <a:ext cx="61913" cy="80963"/>
          </a:xfrm>
          <a:custGeom>
            <a:avLst/>
            <a:gdLst/>
            <a:ahLst/>
            <a:cxnLst/>
            <a:rect l="0" t="0" r="r" b="b"/>
            <a:pathLst>
              <a:path w="39" h="51">
                <a:moveTo>
                  <a:pt x="0" y="0"/>
                </a:moveTo>
                <a:lnTo>
                  <a:pt x="39" y="51"/>
                </a:lnTo>
                <a:lnTo>
                  <a:pt x="3" y="0"/>
                </a:lnTo>
                <a:lnTo>
                  <a:pt x="0" y="0"/>
                </a:lnTo>
                <a:close/>
              </a:path>
            </a:pathLst>
          </a:custGeom>
          <a:solidFill>
            <a:srgbClr val="29ABE2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sp>
    </p:spTree>
    <p:extLst>
      <p:ext uri="{BB962C8B-B14F-4D97-AF65-F5344CB8AC3E}">
        <p14:creationId xmlns:p14="http://schemas.microsoft.com/office/powerpoint/2010/main" val="5086165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2133" y="2667000"/>
            <a:ext cx="7704667" cy="333281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44329" y="6108173"/>
            <a:ext cx="857473" cy="365125"/>
          </a:xfrm>
        </p:spPr>
        <p:txBody>
          <a:bodyPr/>
          <a:lstStyle/>
          <a:p>
            <a:pPr>
              <a:defRPr/>
            </a:pPr>
            <a:fld id="{A3821205-22F5-49A4-BDF1-43E37B883AF8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72647" y="6108173"/>
            <a:ext cx="5314517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58967" y="6108173"/>
            <a:ext cx="427833" cy="365125"/>
          </a:xfrm>
        </p:spPr>
        <p:txBody>
          <a:bodyPr/>
          <a:lstStyle/>
          <a:p>
            <a:pPr>
              <a:defRPr/>
            </a:pPr>
            <a:fld id="{733A6F96-DE73-4E4C-9BE2-3648D5D3A811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322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6995" y="2666998"/>
            <a:ext cx="6699805" cy="2360071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6998" y="5027070"/>
            <a:ext cx="6699802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13F69E5-9C83-4378-A318-E45333C85ABE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273317" y="6116070"/>
            <a:ext cx="413483" cy="365125"/>
          </a:xfrm>
        </p:spPr>
        <p:txBody>
          <a:bodyPr/>
          <a:lstStyle/>
          <a:p>
            <a:pPr>
              <a:defRPr/>
            </a:pPr>
            <a:fld id="{44DD3436-BEF9-4999-9769-7FFBBE06E8E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2333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2133" y="685801"/>
            <a:ext cx="7704667" cy="175259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82133" y="2667000"/>
            <a:ext cx="3739896" cy="336867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46904" y="2667000"/>
            <a:ext cx="3739896" cy="334682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3D32F3-D101-4FAE-A8ED-7BAC7F7498F5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C99489-7D60-4A5A-9198-3804A392D2B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5787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29481" y="2658533"/>
            <a:ext cx="345629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3523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1710" y="2667000"/>
            <a:ext cx="3467806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957266" y="3335336"/>
            <a:ext cx="3672248" cy="2665259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06F53AD-3767-4D30-8F42-BE5FED0EBA1E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11883F-BB9D-4BE9-A326-775779F5FE5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68115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879700-93D0-44BC-8829-67C3AF1E66BC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104C45F-A2AB-44CF-9D80-639CB63517F8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8373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DFAA89-B0E3-4740-91CC-16C6E2CC799B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6572817" y="6636190"/>
            <a:ext cx="2571184" cy="239917"/>
          </a:xfrm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/>
              <a:t>Visit us at http://www.optimalsolar.energy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1BF184-00EF-4A53-A945-76E6ABE71F2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45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1600200"/>
            <a:ext cx="2662534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47553" y="685800"/>
            <a:ext cx="4681962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4" y="2971800"/>
            <a:ext cx="2662534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C8E131F2-0ED1-4DF8-9E62-370BE7C81797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234BD6A-88B4-4293-BBB8-D6E129B8BB66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2707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2332" y="1752599"/>
            <a:ext cx="4070679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697495" y="914400"/>
            <a:ext cx="2461371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2332" y="3124199"/>
            <a:ext cx="4070679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45B572F-72C5-4A14-8D87-DFEAAD22A349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7C86F84-1431-4E02-89B3-07151621DB9A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97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3" y="4732865"/>
            <a:ext cx="751599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9975" y="932112"/>
            <a:ext cx="6171065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3523" y="5299603"/>
            <a:ext cx="751599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B8AC5-ABC3-4D32-8A06-101329C13063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94AC-6A47-4B10-96ED-780A07A60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814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4" y="685800"/>
            <a:ext cx="751599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B8AC5-ABC3-4D32-8A06-101329C13063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94AC-6A47-4B10-96ED-780A07A60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02562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598235" y="3428999"/>
            <a:ext cx="6631128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3" y="4343400"/>
            <a:ext cx="751599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B8AC5-ABC3-4D32-8A06-101329C13063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94AC-6A47-4B10-96ED-780A07A60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336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3308581"/>
            <a:ext cx="751598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7381"/>
            <a:ext cx="751599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B8AC5-ABC3-4D32-8A06-101329C13063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94AC-6A47-4B10-96ED-780A07A60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8366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969421" y="863023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72197" y="2819399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6741" y="685801"/>
            <a:ext cx="6974115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5" y="3886200"/>
            <a:ext cx="751599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775200"/>
            <a:ext cx="751599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B8AC5-ABC3-4D32-8A06-101329C13063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94AC-6A47-4B10-96ED-780A07A60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61104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3525" y="685801"/>
            <a:ext cx="7515991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13524" y="3505200"/>
            <a:ext cx="7515992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524" y="4343400"/>
            <a:ext cx="7515992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D6B8AC5-ABC3-4D32-8A06-101329C13063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A694AC-6A47-4B10-96ED-780A07A60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65565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3C25F6-49AB-4825-9B74-4C7B2DE5C848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E9ADC85-3DF8-4F78-8E83-CF4BF3202EC2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0009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01393" y="685800"/>
            <a:ext cx="1328123" cy="5105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524" y="685800"/>
            <a:ext cx="6016373" cy="51054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910AC9A-E1E4-4EF5-87F5-CD67889A1131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2AFCEB-1115-4275-8848-95184AF975DD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376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0" y="0"/>
            <a:ext cx="2132013" cy="6858001"/>
            <a:chOff x="0" y="0"/>
            <a:chExt cx="2132013" cy="6858001"/>
          </a:xfrm>
        </p:grpSpPr>
        <p:sp>
          <p:nvSpPr>
            <p:cNvPr id="15" name="Freeform 6"/>
            <p:cNvSpPr/>
            <p:nvPr/>
          </p:nvSpPr>
          <p:spPr bwMode="auto">
            <a:xfrm>
              <a:off x="0" y="0"/>
              <a:ext cx="1073150" cy="5291138"/>
            </a:xfrm>
            <a:custGeom>
              <a:avLst/>
              <a:gdLst/>
              <a:ahLst/>
              <a:cxnLst/>
              <a:rect l="0" t="0" r="r" b="b"/>
              <a:pathLst>
                <a:path w="676" h="3333">
                  <a:moveTo>
                    <a:pt x="0" y="3132"/>
                  </a:moveTo>
                  <a:lnTo>
                    <a:pt x="0" y="3312"/>
                  </a:lnTo>
                  <a:lnTo>
                    <a:pt x="126" y="3333"/>
                  </a:lnTo>
                  <a:lnTo>
                    <a:pt x="676" y="0"/>
                  </a:lnTo>
                  <a:lnTo>
                    <a:pt x="514" y="0"/>
                  </a:lnTo>
                  <a:lnTo>
                    <a:pt x="0" y="313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16" name="Freeform 7"/>
            <p:cNvSpPr/>
            <p:nvPr/>
          </p:nvSpPr>
          <p:spPr bwMode="auto">
            <a:xfrm>
              <a:off x="0" y="0"/>
              <a:ext cx="758825" cy="4624388"/>
            </a:xfrm>
            <a:custGeom>
              <a:avLst/>
              <a:gdLst/>
              <a:ahLst/>
              <a:cxnLst/>
              <a:rect l="0" t="0" r="r" b="b"/>
              <a:pathLst>
                <a:path w="478" h="2913">
                  <a:moveTo>
                    <a:pt x="478" y="0"/>
                  </a:moveTo>
                  <a:lnTo>
                    <a:pt x="318" y="0"/>
                  </a:lnTo>
                  <a:lnTo>
                    <a:pt x="0" y="1938"/>
                  </a:lnTo>
                  <a:lnTo>
                    <a:pt x="0" y="2913"/>
                  </a:lnTo>
                  <a:lnTo>
                    <a:pt x="478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7" name="Freeform 8"/>
            <p:cNvSpPr/>
            <p:nvPr/>
          </p:nvSpPr>
          <p:spPr bwMode="auto">
            <a:xfrm>
              <a:off x="0" y="5662613"/>
              <a:ext cx="906463" cy="1195388"/>
            </a:xfrm>
            <a:custGeom>
              <a:avLst/>
              <a:gdLst/>
              <a:ahLst/>
              <a:cxnLst/>
              <a:rect l="0" t="0" r="r" b="b"/>
              <a:pathLst>
                <a:path w="571" h="753">
                  <a:moveTo>
                    <a:pt x="0" y="0"/>
                  </a:moveTo>
                  <a:lnTo>
                    <a:pt x="0" y="12"/>
                  </a:lnTo>
                  <a:lnTo>
                    <a:pt x="538" y="753"/>
                  </a:lnTo>
                  <a:lnTo>
                    <a:pt x="571" y="75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8" name="Freeform 9"/>
            <p:cNvSpPr/>
            <p:nvPr/>
          </p:nvSpPr>
          <p:spPr bwMode="auto">
            <a:xfrm>
              <a:off x="0" y="5295900"/>
              <a:ext cx="1487488" cy="1562100"/>
            </a:xfrm>
            <a:custGeom>
              <a:avLst/>
              <a:gdLst/>
              <a:ahLst/>
              <a:cxnLst/>
              <a:rect l="0" t="0" r="r" b="b"/>
              <a:pathLst>
                <a:path w="937" h="984">
                  <a:moveTo>
                    <a:pt x="0" y="0"/>
                  </a:moveTo>
                  <a:lnTo>
                    <a:pt x="0" y="3"/>
                  </a:lnTo>
                  <a:lnTo>
                    <a:pt x="901" y="984"/>
                  </a:lnTo>
                  <a:lnTo>
                    <a:pt x="937" y="98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9" name="Freeform 10"/>
            <p:cNvSpPr/>
            <p:nvPr/>
          </p:nvSpPr>
          <p:spPr bwMode="auto">
            <a:xfrm>
              <a:off x="0" y="5257800"/>
              <a:ext cx="2132013" cy="1600200"/>
            </a:xfrm>
            <a:custGeom>
              <a:avLst/>
              <a:gdLst/>
              <a:ahLst/>
              <a:cxnLst/>
              <a:rect l="0" t="0" r="r" b="b"/>
              <a:pathLst>
                <a:path w="1343" h="1008">
                  <a:moveTo>
                    <a:pt x="0" y="24"/>
                  </a:moveTo>
                  <a:lnTo>
                    <a:pt x="937" y="1008"/>
                  </a:lnTo>
                  <a:lnTo>
                    <a:pt x="1343" y="1008"/>
                  </a:lnTo>
                  <a:lnTo>
                    <a:pt x="126" y="21"/>
                  </a:lnTo>
                  <a:lnTo>
                    <a:pt x="0" y="0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0" name="Freeform 11"/>
            <p:cNvSpPr/>
            <p:nvPr/>
          </p:nvSpPr>
          <p:spPr bwMode="auto">
            <a:xfrm>
              <a:off x="0" y="5357813"/>
              <a:ext cx="1377950" cy="1500188"/>
            </a:xfrm>
            <a:custGeom>
              <a:avLst/>
              <a:gdLst/>
              <a:ahLst/>
              <a:cxnLst/>
              <a:rect l="0" t="0" r="r" b="b"/>
              <a:pathLst>
                <a:path w="868" h="945">
                  <a:moveTo>
                    <a:pt x="0" y="192"/>
                  </a:moveTo>
                  <a:lnTo>
                    <a:pt x="571" y="945"/>
                  </a:lnTo>
                  <a:lnTo>
                    <a:pt x="868" y="945"/>
                  </a:lnTo>
                  <a:lnTo>
                    <a:pt x="0" y="0"/>
                  </a:lnTo>
                  <a:lnTo>
                    <a:pt x="0" y="19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82133" y="457201"/>
            <a:ext cx="7704667" cy="1981200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82134" y="2667000"/>
            <a:ext cx="7704666" cy="33569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8679" y="6116070"/>
            <a:ext cx="8574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3D6B8AC5-ABC3-4D32-8A06-101329C13063}" type="datetimeFigureOut">
              <a:rPr lang="en-US" smtClean="0"/>
              <a:pPr>
                <a:defRPr/>
              </a:pPr>
              <a:t>7/16/2019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86997" y="6116070"/>
            <a:ext cx="5314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73317" y="6116070"/>
            <a:ext cx="41348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pPr>
              <a:defRPr/>
            </a:pPr>
            <a:fld id="{FAA694AC-6A47-4B10-96ED-780A07A60E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0171EE9-17F8-4021-9335-42194BAA7287}"/>
              </a:ext>
            </a:extLst>
          </p:cNvPr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6664" y="26865"/>
            <a:ext cx="927848" cy="914436"/>
          </a:xfrm>
          <a:prstGeom prst="rect">
            <a:avLst/>
          </a:prstGeom>
        </p:spPr>
      </p:pic>
      <p:sp>
        <p:nvSpPr>
          <p:cNvPr id="22" name="Footer Placeholder 2">
            <a:extLst>
              <a:ext uri="{FF2B5EF4-FFF2-40B4-BE49-F238E27FC236}">
                <a16:creationId xmlns:a16="http://schemas.microsoft.com/office/drawing/2014/main" id="{D20A945C-5DC2-4BF4-AD9D-841EB2BEE39A}"/>
              </a:ext>
            </a:extLst>
          </p:cNvPr>
          <p:cNvSpPr txBox="1">
            <a:spLocks/>
          </p:cNvSpPr>
          <p:nvPr userDrawn="1"/>
        </p:nvSpPr>
        <p:spPr>
          <a:xfrm>
            <a:off x="6572817" y="6636190"/>
            <a:ext cx="2571184" cy="239917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r>
              <a:rPr lang="en-US" sz="1000"/>
              <a:t>Visit us at http://www.optimalsolar.energy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6616541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  <p:sldLayoutId id="2147483922" r:id="rId12"/>
    <p:sldLayoutId id="2147483923" r:id="rId13"/>
    <p:sldLayoutId id="2147483924" r:id="rId14"/>
    <p:sldLayoutId id="2147483925" r:id="rId15"/>
    <p:sldLayoutId id="2147483926" r:id="rId16"/>
    <p:sldLayoutId id="214748392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g"/><Relationship Id="rId18" Type="http://schemas.openxmlformats.org/officeDocument/2006/relationships/image" Target="../media/image16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10.jpg"/><Relationship Id="rId17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jp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9.jp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13.png"/><Relationship Id="rId10" Type="http://schemas.openxmlformats.org/officeDocument/2006/relationships/image" Target="../media/image8.jpg"/><Relationship Id="rId19" Type="http://schemas.openxmlformats.org/officeDocument/2006/relationships/image" Target="../media/image17.png"/><Relationship Id="rId4" Type="http://schemas.openxmlformats.org/officeDocument/2006/relationships/diagramLayout" Target="../diagrams/layout1.xml"/><Relationship Id="rId9" Type="http://schemas.openxmlformats.org/officeDocument/2006/relationships/image" Target="../media/image7.png"/><Relationship Id="rId1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jpeg"/><Relationship Id="rId4" Type="http://schemas.openxmlformats.org/officeDocument/2006/relationships/slide" Target="slide4.xml"/><Relationship Id="rId9" Type="http://schemas.openxmlformats.org/officeDocument/2006/relationships/image" Target="../media/image2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28.jpe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9" Type="http://schemas.openxmlformats.org/officeDocument/2006/relationships/image" Target="../media/image3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245CED9-E27E-4044-BC1F-2457796444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569" y="418338"/>
            <a:ext cx="4554861" cy="4489022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AD2829EE-6BAB-4675-8F91-3F55D103EA1E}"/>
              </a:ext>
            </a:extLst>
          </p:cNvPr>
          <p:cNvSpPr/>
          <p:nvPr/>
        </p:nvSpPr>
        <p:spPr>
          <a:xfrm>
            <a:off x="1057656" y="5426273"/>
            <a:ext cx="70485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>
                <a:solidFill>
                  <a:srgbClr val="50616C"/>
                </a:solidFill>
                <a:latin typeface="MuseoSans-500"/>
              </a:rPr>
              <a:t>B2B Cleantech disrupting the $85 billion solar energy market with the highest efficiency solar tech</a:t>
            </a:r>
          </a:p>
        </p:txBody>
      </p:sp>
      <p:sp>
        <p:nvSpPr>
          <p:cNvPr id="6" name="Footer Placeholder 2">
            <a:extLst>
              <a:ext uri="{FF2B5EF4-FFF2-40B4-BE49-F238E27FC236}">
                <a16:creationId xmlns:a16="http://schemas.microsoft.com/office/drawing/2014/main" id="{4AF11C35-5485-4B42-8D80-0D9DCC55EF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72817" y="6636190"/>
            <a:ext cx="2571184" cy="239917"/>
          </a:xfrm>
          <a:noFill/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/>
              <a:t>Visit us at http://www.optimalsolar.energy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76000"/>
                <a:satMod val="180000"/>
              </a:schemeClr>
              <a:schemeClr val="bg2">
                <a:tint val="80000"/>
                <a:satMod val="120000"/>
                <a:lumMod val="180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outdoor, ground, tennis, grass&#10;&#10;Description automatically generated">
            <a:extLst>
              <a:ext uri="{FF2B5EF4-FFF2-40B4-BE49-F238E27FC236}">
                <a16:creationId xmlns:a16="http://schemas.microsoft.com/office/drawing/2014/main" id="{F20EF501-3606-4EFE-BF9E-0AC7CA0DDE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209" r="7791"/>
          <a:stretch/>
        </p:blipFill>
        <p:spPr>
          <a:xfrm rot="10800000">
            <a:off x="20" y="10"/>
            <a:ext cx="9143980" cy="6857990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F84C2D3-8E8C-47A9-BFF5-72E288C3CA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2133" y="82297"/>
            <a:ext cx="7704667" cy="603503"/>
          </a:xfrm>
          <a:solidFill>
            <a:schemeClr val="bg1">
              <a:lumMod val="85000"/>
            </a:schemeClr>
          </a:solidFill>
        </p:spPr>
        <p:txBody>
          <a:bodyPr>
            <a:noAutofit/>
          </a:bodyPr>
          <a:lstStyle/>
          <a:p>
            <a:r>
              <a:rPr lang="en-US" sz="3200" dirty="0"/>
              <a:t>Founder’s Solar Experience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B5B49A-5248-452A-9608-9AFA21E4FB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78424" y="1014984"/>
            <a:ext cx="3465576" cy="2514601"/>
          </a:xfrm>
          <a:solidFill>
            <a:schemeClr val="bg1">
              <a:lumMod val="85000"/>
            </a:schemeClr>
          </a:solidFill>
        </p:spPr>
        <p:txBody>
          <a:bodyPr anchor="t">
            <a:normAutofit fontScale="92500" lnSpcReduction="10000"/>
          </a:bodyPr>
          <a:lstStyle/>
          <a:p>
            <a:r>
              <a:rPr lang="en-US" dirty="0"/>
              <a:t>Developed and owns 1</a:t>
            </a:r>
            <a:r>
              <a:rPr lang="en-US" baseline="30000" dirty="0"/>
              <a:t>st</a:t>
            </a:r>
            <a:r>
              <a:rPr lang="en-US" dirty="0"/>
              <a:t> African American utility scaled solar farm</a:t>
            </a:r>
          </a:p>
          <a:p>
            <a:r>
              <a:rPr lang="en-US" dirty="0"/>
              <a:t>Developed 20+ domestic &amp; international commercial and utility solar projects</a:t>
            </a:r>
          </a:p>
        </p:txBody>
      </p:sp>
      <p:pic>
        <p:nvPicPr>
          <p:cNvPr id="9" name="Picture 8" descr="A picture containing building, sitting&#10;&#10;Description automatically generated">
            <a:extLst>
              <a:ext uri="{FF2B5EF4-FFF2-40B4-BE49-F238E27FC236}">
                <a16:creationId xmlns:a16="http://schemas.microsoft.com/office/drawing/2014/main" id="{03DBDB27-F680-4272-B244-983773BA9C5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6" r="17675"/>
          <a:stretch/>
        </p:blipFill>
        <p:spPr>
          <a:xfrm>
            <a:off x="5713860" y="3575304"/>
            <a:ext cx="3402709" cy="32384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2D02E03C-8E43-49C6-8D31-682F449D7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572817" y="6636190"/>
            <a:ext cx="2571184" cy="239917"/>
          </a:xfrm>
          <a:solidFill>
            <a:schemeClr val="bg1"/>
          </a:solidFill>
        </p:spPr>
        <p:txBody>
          <a:bodyPr/>
          <a:lstStyle>
            <a:lvl1pPr>
              <a:defRPr b="1"/>
            </a:lvl1pPr>
          </a:lstStyle>
          <a:p>
            <a:pPr>
              <a:defRPr/>
            </a:pPr>
            <a:r>
              <a:rPr lang="en-US"/>
              <a:t>Visit us at http://www.optimalsolar.energy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28064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55A903-700B-4897-91E5-2AF9A7D0E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49" y="81481"/>
            <a:ext cx="7042151" cy="60267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3200" dirty="0"/>
              <a:t>Team’s Experience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83F59C9-9AC6-4F26-BF92-2332108E186E}"/>
              </a:ext>
            </a:extLst>
          </p:cNvPr>
          <p:cNvSpPr/>
          <p:nvPr/>
        </p:nvSpPr>
        <p:spPr>
          <a:xfrm>
            <a:off x="926845" y="1199620"/>
            <a:ext cx="7330187" cy="481713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04CA7846-261A-4BB1-9283-B01F912E98A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3637327"/>
              </p:ext>
            </p:extLst>
          </p:nvPr>
        </p:nvGraphicFramePr>
        <p:xfrm>
          <a:off x="1066800" y="841248"/>
          <a:ext cx="7876032" cy="56327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3" name="Google Shape;199;p19" descr="Image result for rohm and haas">
            <a:extLst>
              <a:ext uri="{FF2B5EF4-FFF2-40B4-BE49-F238E27FC236}">
                <a16:creationId xmlns:a16="http://schemas.microsoft.com/office/drawing/2014/main" id="{2DC9AD7E-592D-4CD6-A51F-AA56EB524163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966197" y="1390913"/>
            <a:ext cx="1087971" cy="41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8" descr="Image result for bank of america logo">
            <a:extLst>
              <a:ext uri="{FF2B5EF4-FFF2-40B4-BE49-F238E27FC236}">
                <a16:creationId xmlns:a16="http://schemas.microsoft.com/office/drawing/2014/main" id="{B3E9F0A4-F93B-4C53-BC25-A0B081DD72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3562" y="2792733"/>
            <a:ext cx="999225" cy="505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Google Shape;230;p19" descr="Image result for abbott laboratories">
            <a:extLst>
              <a:ext uri="{FF2B5EF4-FFF2-40B4-BE49-F238E27FC236}">
                <a16:creationId xmlns:a16="http://schemas.microsoft.com/office/drawing/2014/main" id="{F14A0119-A386-4B48-9E1A-E85EE50F83A3}"/>
              </a:ext>
            </a:extLst>
          </p:cNvPr>
          <p:cNvPicPr preferRelativeResize="0"/>
          <p:nvPr/>
        </p:nvPicPr>
        <p:blipFill rotWithShape="1"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878330" y="3922714"/>
            <a:ext cx="699532" cy="6995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1" name="Google Shape;231;p19" descr="Image result for nima labs">
            <a:extLst>
              <a:ext uri="{FF2B5EF4-FFF2-40B4-BE49-F238E27FC236}">
                <a16:creationId xmlns:a16="http://schemas.microsoft.com/office/drawing/2014/main" id="{3F691A88-DBBE-4857-AF66-39F5A7A56C9E}"/>
              </a:ext>
            </a:extLst>
          </p:cNvPr>
          <p:cNvPicPr preferRelativeResize="0"/>
          <p:nvPr/>
        </p:nvPicPr>
        <p:blipFill rotWithShape="1"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1623583" y="4030904"/>
            <a:ext cx="1430585" cy="419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43" name="Google Shape;218;p19" descr="Image result for caterpillar inc">
            <a:extLst>
              <a:ext uri="{FF2B5EF4-FFF2-40B4-BE49-F238E27FC236}">
                <a16:creationId xmlns:a16="http://schemas.microsoft.com/office/drawing/2014/main" id="{9F309F76-58C3-4193-A6EC-807EF3D31B91}"/>
              </a:ext>
            </a:extLst>
          </p:cNvPr>
          <p:cNvPicPr preferRelativeResize="0"/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6929827" y="5698236"/>
            <a:ext cx="732905" cy="45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222;p19" descr="C:\Users\ENDUSE~1\AppData\Local\Temp\GMCI-Logo.jpg">
            <a:extLst>
              <a:ext uri="{FF2B5EF4-FFF2-40B4-BE49-F238E27FC236}">
                <a16:creationId xmlns:a16="http://schemas.microsoft.com/office/drawing/2014/main" id="{D473CE55-BB3A-43A4-91DF-52C2D6079768}"/>
              </a:ext>
            </a:extLst>
          </p:cNvPr>
          <p:cNvPicPr preferRelativeResize="0"/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7802627" y="5562600"/>
            <a:ext cx="1188720" cy="731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Image result for price waterhouse">
            <a:extLst>
              <a:ext uri="{FF2B5EF4-FFF2-40B4-BE49-F238E27FC236}">
                <a16:creationId xmlns:a16="http://schemas.microsoft.com/office/drawing/2014/main" id="{4FB53003-A12E-448B-B8B9-1CF5BD43D7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833796" y="2829309"/>
            <a:ext cx="1216813" cy="3893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5328B853-087E-402E-8641-1CE3D2A58754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81124" y="1390913"/>
            <a:ext cx="995381" cy="419599"/>
          </a:xfrm>
          <a:prstGeom prst="rect">
            <a:avLst/>
          </a:prstGeom>
        </p:spPr>
      </p:pic>
      <p:pic>
        <p:nvPicPr>
          <p:cNvPr id="16" name="Google Shape;241;p19" descr="A person wearing glasses and smiling at the camera&#10;&#10;Description automatically generated">
            <a:extLst>
              <a:ext uri="{FF2B5EF4-FFF2-40B4-BE49-F238E27FC236}">
                <a16:creationId xmlns:a16="http://schemas.microsoft.com/office/drawing/2014/main" id="{D1E7FD7F-9BAE-476B-98C3-9BD6F631C9D6}"/>
              </a:ext>
            </a:extLst>
          </p:cNvPr>
          <p:cNvPicPr preferRelativeResize="0"/>
          <p:nvPr/>
        </p:nvPicPr>
        <p:blipFill rotWithShape="1">
          <a:blip r:embed="rId16">
            <a:alphaModFix/>
          </a:blip>
          <a:srcRect/>
          <a:stretch/>
        </p:blipFill>
        <p:spPr>
          <a:xfrm>
            <a:off x="3237782" y="1041886"/>
            <a:ext cx="1238968" cy="12359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Google Shape;244;p19" descr="Aquanette Burt">
            <a:extLst>
              <a:ext uri="{FF2B5EF4-FFF2-40B4-BE49-F238E27FC236}">
                <a16:creationId xmlns:a16="http://schemas.microsoft.com/office/drawing/2014/main" id="{C72DC292-156A-4BB4-9FC6-717695F6EFA7}"/>
              </a:ext>
            </a:extLst>
          </p:cNvPr>
          <p:cNvPicPr preferRelativeResize="0"/>
          <p:nvPr/>
        </p:nvPicPr>
        <p:blipFill rotWithShape="1">
          <a:blip r:embed="rId17">
            <a:alphaModFix/>
          </a:blip>
          <a:srcRect/>
          <a:stretch/>
        </p:blipFill>
        <p:spPr>
          <a:xfrm>
            <a:off x="3258931" y="3742826"/>
            <a:ext cx="1227344" cy="11530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Google Shape;245;p19">
            <a:extLst>
              <a:ext uri="{FF2B5EF4-FFF2-40B4-BE49-F238E27FC236}">
                <a16:creationId xmlns:a16="http://schemas.microsoft.com/office/drawing/2014/main" id="{B5392983-65D0-43E5-A959-03519B4A36BC}"/>
              </a:ext>
            </a:extLst>
          </p:cNvPr>
          <p:cNvPicPr preferRelativeResize="0"/>
          <p:nvPr/>
        </p:nvPicPr>
        <p:blipFill rotWithShape="1">
          <a:blip r:embed="rId18">
            <a:alphaModFix/>
          </a:blip>
          <a:srcRect/>
          <a:stretch/>
        </p:blipFill>
        <p:spPr>
          <a:xfrm>
            <a:off x="5500368" y="5042112"/>
            <a:ext cx="1188719" cy="127105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DAFE3679-BB7E-45D7-AB55-564D5B919313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00368" y="2510905"/>
            <a:ext cx="1097281" cy="1097281"/>
          </a:xfrm>
          <a:prstGeom prst="ellipse">
            <a:avLst/>
          </a:prstGeom>
          <a:ln>
            <a:noFill/>
          </a:ln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2789020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55A903-700B-4897-91E5-2AF9A7D0E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9265" y="81481"/>
            <a:ext cx="7242048" cy="60267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2800" dirty="0"/>
              <a:t>Problem: Solar Requires Innovation for Viability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AEAD39E1-22F0-4BAC-9752-13A63F97DE6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104737"/>
              </p:ext>
            </p:extLst>
          </p:nvPr>
        </p:nvGraphicFramePr>
        <p:xfrm>
          <a:off x="740664" y="1102672"/>
          <a:ext cx="8247888" cy="425685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0199702-0058-4022-9A9C-082FE1D2EDE8}"/>
              </a:ext>
            </a:extLst>
          </p:cNvPr>
          <p:cNvSpPr txBox="1"/>
          <p:nvPr/>
        </p:nvSpPr>
        <p:spPr>
          <a:xfrm>
            <a:off x="3105912" y="5813264"/>
            <a:ext cx="5657088" cy="523220"/>
          </a:xfrm>
          <a:prstGeom prst="rect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3500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100000"/>
                </a:schemeClr>
              </a:gs>
            </a:gsLst>
            <a:path path="circle">
              <a:fillToRect l="100000" t="100000"/>
            </a:path>
            <a:tileRect r="-100000" b="-100000"/>
          </a:gradFill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Solar Must Innovate or Die</a:t>
            </a:r>
          </a:p>
        </p:txBody>
      </p:sp>
    </p:spTree>
    <p:extLst>
      <p:ext uri="{BB962C8B-B14F-4D97-AF65-F5344CB8AC3E}">
        <p14:creationId xmlns:p14="http://schemas.microsoft.com/office/powerpoint/2010/main" val="21631923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5CDB-884C-46AE-ABC0-FE2E6E22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86307"/>
            <a:ext cx="7048500" cy="1001853"/>
          </a:xfrm>
        </p:spPr>
        <p:txBody>
          <a:bodyPr>
            <a:normAutofit/>
          </a:bodyPr>
          <a:lstStyle/>
          <a:p>
            <a:pPr>
              <a:tabLst>
                <a:tab pos="1371600" algn="l"/>
              </a:tabLst>
              <a:defRPr/>
            </a:pPr>
            <a:r>
              <a:rPr lang="en-US" sz="2800" dirty="0"/>
              <a:t>Solution: High Efficiency Solar Tech,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VIA™</a:t>
            </a:r>
            <a:b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Innovation Realized</a:t>
            </a:r>
            <a:endParaRPr lang="en-US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BE7003-6F82-4868-9B76-0E0222668A7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16" t="5305" r="21814" b="2011"/>
          <a:stretch/>
        </p:blipFill>
        <p:spPr>
          <a:xfrm>
            <a:off x="1803505" y="1762668"/>
            <a:ext cx="1509686" cy="164248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9900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49518D9-BD75-409F-9FCA-D53BC51D76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02749" y="1980643"/>
            <a:ext cx="1622424" cy="144751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0C4FA3-136D-40E7-8B78-14CE62C756F6}"/>
              </a:ext>
            </a:extLst>
          </p:cNvPr>
          <p:cNvSpPr txBox="1"/>
          <p:nvPr/>
        </p:nvSpPr>
        <p:spPr>
          <a:xfrm>
            <a:off x="1386955" y="1216729"/>
            <a:ext cx="260618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Trebuchet MS" panose="020B0603020202020204" pitchFamily="34" charset="0"/>
              </a:rPr>
              <a:t>Revolutionary Design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06EA9C-CF13-4562-945B-9DE4F7705412}"/>
              </a:ext>
            </a:extLst>
          </p:cNvPr>
          <p:cNvSpPr txBox="1"/>
          <p:nvPr/>
        </p:nvSpPr>
        <p:spPr>
          <a:xfrm>
            <a:off x="6117196" y="1212865"/>
            <a:ext cx="2606180" cy="40011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>
                <a:latin typeface="Trebuchet MS" panose="020B0603020202020204" pitchFamily="34" charset="0"/>
              </a:rPr>
              <a:t>Commercial Design</a:t>
            </a:r>
          </a:p>
        </p:txBody>
      </p:sp>
      <p:pic>
        <p:nvPicPr>
          <p:cNvPr id="13" name="Picture 4">
            <a:hlinkClick r:id="rId4" action="ppaction://hlinksldjump"/>
            <a:extLst>
              <a:ext uri="{FF2B5EF4-FFF2-40B4-BE49-F238E27FC236}">
                <a16:creationId xmlns:a16="http://schemas.microsoft.com/office/drawing/2014/main" id="{CFDCA7CB-B975-486B-ACE4-725925BD4B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8164" y="1781006"/>
            <a:ext cx="1509686" cy="1642485"/>
          </a:xfrm>
          <a:prstGeom prst="round2DiagRect">
            <a:avLst>
              <a:gd name="adj1" fmla="val 16667"/>
              <a:gd name="adj2" fmla="val 0"/>
            </a:avLst>
          </a:prstGeom>
          <a:ln w="76200">
            <a:solidFill>
              <a:srgbClr val="FF9900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Google Shape;121;p14">
            <a:extLst>
              <a:ext uri="{FF2B5EF4-FFF2-40B4-BE49-F238E27FC236}">
                <a16:creationId xmlns:a16="http://schemas.microsoft.com/office/drawing/2014/main" id="{9323E6A6-70DC-4F5B-925B-424B8629C9F6}"/>
              </a:ext>
            </a:extLst>
          </p:cNvPr>
          <p:cNvSpPr/>
          <p:nvPr/>
        </p:nvSpPr>
        <p:spPr>
          <a:xfrm>
            <a:off x="1146625" y="5504795"/>
            <a:ext cx="1761865" cy="528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Google Shape;124;p14">
            <a:extLst>
              <a:ext uri="{FF2B5EF4-FFF2-40B4-BE49-F238E27FC236}">
                <a16:creationId xmlns:a16="http://schemas.microsoft.com/office/drawing/2014/main" id="{35808A14-3053-4BA7-A35F-4F758D51D82A}"/>
              </a:ext>
            </a:extLst>
          </p:cNvPr>
          <p:cNvSpPr/>
          <p:nvPr/>
        </p:nvSpPr>
        <p:spPr>
          <a:xfrm>
            <a:off x="3216817" y="5504795"/>
            <a:ext cx="1761865" cy="528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" name="Google Shape;127;p14">
            <a:extLst>
              <a:ext uri="{FF2B5EF4-FFF2-40B4-BE49-F238E27FC236}">
                <a16:creationId xmlns:a16="http://schemas.microsoft.com/office/drawing/2014/main" id="{C4A48616-4F39-4466-B915-4139C880A94D}"/>
              </a:ext>
            </a:extLst>
          </p:cNvPr>
          <p:cNvSpPr/>
          <p:nvPr/>
        </p:nvSpPr>
        <p:spPr>
          <a:xfrm>
            <a:off x="5287009" y="5504795"/>
            <a:ext cx="1761865" cy="5289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05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DA1F60A-B29E-44AC-B86B-592BC55CF9A3}"/>
              </a:ext>
            </a:extLst>
          </p:cNvPr>
          <p:cNvGrpSpPr/>
          <p:nvPr/>
        </p:nvGrpSpPr>
        <p:grpSpPr>
          <a:xfrm>
            <a:off x="1066801" y="3970317"/>
            <a:ext cx="1848000" cy="2331292"/>
            <a:chOff x="1479348" y="4267259"/>
            <a:chExt cx="1848000" cy="2331292"/>
          </a:xfrm>
        </p:grpSpPr>
        <p:sp>
          <p:nvSpPr>
            <p:cNvPr id="10" name="Google Shape;120;p14">
              <a:extLst>
                <a:ext uri="{FF2B5EF4-FFF2-40B4-BE49-F238E27FC236}">
                  <a16:creationId xmlns:a16="http://schemas.microsoft.com/office/drawing/2014/main" id="{73785C00-3449-48D2-938E-A65A19AA0FD3}"/>
                </a:ext>
              </a:extLst>
            </p:cNvPr>
            <p:cNvSpPr/>
            <p:nvPr/>
          </p:nvSpPr>
          <p:spPr>
            <a:xfrm>
              <a:off x="1778489" y="4267259"/>
              <a:ext cx="1249718" cy="1249722"/>
            </a:xfrm>
            <a:prstGeom prst="rect">
              <a:avLst/>
            </a:prstGeom>
            <a:blipFill rotWithShape="1">
              <a:blip r:embed="rId6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" name="Google Shape;122;p14">
              <a:extLst>
                <a:ext uri="{FF2B5EF4-FFF2-40B4-BE49-F238E27FC236}">
                  <a16:creationId xmlns:a16="http://schemas.microsoft.com/office/drawing/2014/main" id="{3BA2DB50-00B2-466D-B7B3-282203449634}"/>
                </a:ext>
              </a:extLst>
            </p:cNvPr>
            <p:cNvSpPr txBox="1"/>
            <p:nvPr/>
          </p:nvSpPr>
          <p:spPr>
            <a:xfrm>
              <a:off x="1522374" y="5521817"/>
              <a:ext cx="1761948" cy="528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bin"/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90%</a:t>
              </a:r>
              <a:endParaRPr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129;p14">
              <a:extLst>
                <a:ext uri="{FF2B5EF4-FFF2-40B4-BE49-F238E27FC236}">
                  <a16:creationId xmlns:a16="http://schemas.microsoft.com/office/drawing/2014/main" id="{758CA66D-7847-4162-8691-F711976F92D8}"/>
                </a:ext>
              </a:extLst>
            </p:cNvPr>
            <p:cNvSpPr txBox="1"/>
            <p:nvPr/>
          </p:nvSpPr>
          <p:spPr>
            <a:xfrm>
              <a:off x="1479348" y="5742951"/>
              <a:ext cx="1848000" cy="85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rgbClr val="3C78D8"/>
                  </a:solidFill>
                  <a:latin typeface="Cabin"/>
                  <a:ea typeface="Cabin"/>
                  <a:cs typeface="Cabin"/>
                  <a:sym typeface="Cabin"/>
                </a:rPr>
                <a:t>more electricity</a:t>
              </a:r>
              <a:endParaRPr sz="2000" b="1" i="0" u="none" strike="noStrike" cap="none" dirty="0">
                <a:solidFill>
                  <a:srgbClr val="3C78D8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8A05B006-2962-45D7-98F7-8507806918CD}"/>
              </a:ext>
            </a:extLst>
          </p:cNvPr>
          <p:cNvGrpSpPr/>
          <p:nvPr/>
        </p:nvGrpSpPr>
        <p:grpSpPr>
          <a:xfrm>
            <a:off x="2976351" y="3970317"/>
            <a:ext cx="1761948" cy="2331292"/>
            <a:chOff x="3345900" y="4267259"/>
            <a:chExt cx="1761948" cy="2331292"/>
          </a:xfrm>
        </p:grpSpPr>
        <p:sp>
          <p:nvSpPr>
            <p:cNvPr id="14" name="Google Shape;123;p14">
              <a:extLst>
                <a:ext uri="{FF2B5EF4-FFF2-40B4-BE49-F238E27FC236}">
                  <a16:creationId xmlns:a16="http://schemas.microsoft.com/office/drawing/2014/main" id="{41D022AB-D90B-44E6-9015-F7E6513324D8}"/>
                </a:ext>
              </a:extLst>
            </p:cNvPr>
            <p:cNvSpPr/>
            <p:nvPr/>
          </p:nvSpPr>
          <p:spPr>
            <a:xfrm>
              <a:off x="3602015" y="4267259"/>
              <a:ext cx="1249718" cy="1249722"/>
            </a:xfrm>
            <a:prstGeom prst="rect">
              <a:avLst/>
            </a:prstGeom>
            <a:blipFill rotWithShape="1">
              <a:blip r:embed="rId7">
                <a:alphaModFix/>
              </a:blip>
              <a:stretch>
                <a:fillRect l="-1995" r="-1997"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25;p14">
              <a:extLst>
                <a:ext uri="{FF2B5EF4-FFF2-40B4-BE49-F238E27FC236}">
                  <a16:creationId xmlns:a16="http://schemas.microsoft.com/office/drawing/2014/main" id="{56424C8D-FB4A-4F87-8ECE-10EA7801975B}"/>
                </a:ext>
              </a:extLst>
            </p:cNvPr>
            <p:cNvSpPr txBox="1"/>
            <p:nvPr/>
          </p:nvSpPr>
          <p:spPr>
            <a:xfrm>
              <a:off x="3345900" y="5521817"/>
              <a:ext cx="1761948" cy="528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bin"/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33%</a:t>
              </a:r>
              <a:endParaRPr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" name="Google Shape;130;p14">
              <a:extLst>
                <a:ext uri="{FF2B5EF4-FFF2-40B4-BE49-F238E27FC236}">
                  <a16:creationId xmlns:a16="http://schemas.microsoft.com/office/drawing/2014/main" id="{DBAA9E94-42E4-4D3C-9E0A-484418FA2D0F}"/>
                </a:ext>
              </a:extLst>
            </p:cNvPr>
            <p:cNvSpPr txBox="1"/>
            <p:nvPr/>
          </p:nvSpPr>
          <p:spPr>
            <a:xfrm>
              <a:off x="3471024" y="5742951"/>
              <a:ext cx="1511700" cy="85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rgbClr val="3C78D8"/>
                  </a:solidFill>
                  <a:latin typeface="Cabin"/>
                  <a:ea typeface="Cabin"/>
                  <a:cs typeface="Cabin"/>
                  <a:sym typeface="Cabin"/>
                </a:rPr>
                <a:t>less land</a:t>
              </a:r>
              <a:endParaRPr sz="2000" b="1" i="0" u="none" strike="noStrike" cap="none" dirty="0">
                <a:solidFill>
                  <a:srgbClr val="3C78D8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FFEC238C-EE4E-45FE-A855-8147485BA416}"/>
              </a:ext>
            </a:extLst>
          </p:cNvPr>
          <p:cNvGrpSpPr/>
          <p:nvPr/>
        </p:nvGrpSpPr>
        <p:grpSpPr>
          <a:xfrm>
            <a:off x="4799849" y="3970317"/>
            <a:ext cx="1789346" cy="2331292"/>
            <a:chOff x="5002343" y="4267259"/>
            <a:chExt cx="1789346" cy="2331292"/>
          </a:xfrm>
        </p:grpSpPr>
        <p:sp>
          <p:nvSpPr>
            <p:cNvPr id="19" name="Google Shape;126;p14">
              <a:extLst>
                <a:ext uri="{FF2B5EF4-FFF2-40B4-BE49-F238E27FC236}">
                  <a16:creationId xmlns:a16="http://schemas.microsoft.com/office/drawing/2014/main" id="{254EA862-6922-4690-9A36-4E9115231AA6}"/>
                </a:ext>
              </a:extLst>
            </p:cNvPr>
            <p:cNvSpPr/>
            <p:nvPr/>
          </p:nvSpPr>
          <p:spPr>
            <a:xfrm>
              <a:off x="5272157" y="4267259"/>
              <a:ext cx="1249718" cy="1249722"/>
            </a:xfrm>
            <a:prstGeom prst="rect">
              <a:avLst/>
            </a:pr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128;p14">
              <a:extLst>
                <a:ext uri="{FF2B5EF4-FFF2-40B4-BE49-F238E27FC236}">
                  <a16:creationId xmlns:a16="http://schemas.microsoft.com/office/drawing/2014/main" id="{25197BB7-414A-4C57-9CD6-AED6B53534A4}"/>
                </a:ext>
              </a:extLst>
            </p:cNvPr>
            <p:cNvSpPr txBox="1"/>
            <p:nvPr/>
          </p:nvSpPr>
          <p:spPr>
            <a:xfrm>
              <a:off x="5016042" y="5521817"/>
              <a:ext cx="1761948" cy="52898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bin"/>
                <a:buNone/>
              </a:pPr>
              <a:r>
                <a:rPr lang="en-US" sz="2400" b="0" i="0" u="none" strike="noStrike" cap="none" dirty="0">
                  <a:solidFill>
                    <a:schemeClr val="dk1"/>
                  </a:solidFill>
                  <a:latin typeface="Cabin"/>
                  <a:ea typeface="Cabin"/>
                  <a:cs typeface="Cabin"/>
                  <a:sym typeface="Cabin"/>
                </a:rPr>
                <a:t>2 years</a:t>
              </a:r>
              <a:endParaRPr sz="105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" name="Google Shape;131;p14">
              <a:extLst>
                <a:ext uri="{FF2B5EF4-FFF2-40B4-BE49-F238E27FC236}">
                  <a16:creationId xmlns:a16="http://schemas.microsoft.com/office/drawing/2014/main" id="{B61CC45F-AB35-4D10-A5B2-397D8236C1B3}"/>
                </a:ext>
              </a:extLst>
            </p:cNvPr>
            <p:cNvSpPr txBox="1"/>
            <p:nvPr/>
          </p:nvSpPr>
          <p:spPr>
            <a:xfrm>
              <a:off x="5002343" y="5742951"/>
              <a:ext cx="1789346" cy="855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000"/>
                <a:buFont typeface="Arial"/>
                <a:buNone/>
              </a:pPr>
              <a:r>
                <a:rPr lang="en-US" sz="2000" b="1" i="0" u="none" strike="noStrike" cap="none" dirty="0">
                  <a:solidFill>
                    <a:srgbClr val="3C78D8"/>
                  </a:solidFill>
                  <a:latin typeface="Cabin"/>
                  <a:ea typeface="Cabin"/>
                  <a:cs typeface="Cabin"/>
                  <a:sym typeface="Cabin"/>
                </a:rPr>
                <a:t>faster payback</a:t>
              </a:r>
              <a:endParaRPr sz="2000" b="1" i="0" u="none" strike="noStrike" cap="none" dirty="0">
                <a:solidFill>
                  <a:srgbClr val="3C78D8"/>
                </a:solidFill>
                <a:latin typeface="Cabin"/>
                <a:ea typeface="Cabin"/>
                <a:cs typeface="Cabin"/>
                <a:sym typeface="Cabin"/>
              </a:endParaRPr>
            </a:p>
          </p:txBody>
        </p:sp>
      </p:grpSp>
      <p:pic>
        <p:nvPicPr>
          <p:cNvPr id="1026" name="Picture 2" descr="Image result for tested image">
            <a:extLst>
              <a:ext uri="{FF2B5EF4-FFF2-40B4-BE49-F238E27FC236}">
                <a16:creationId xmlns:a16="http://schemas.microsoft.com/office/drawing/2014/main" id="{0A36BA79-49F4-42EB-84D4-8FEAD43D0E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 rot="20669561">
            <a:off x="1439026" y="2220900"/>
            <a:ext cx="2477187" cy="988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99F965EB-1E74-41AC-BC85-BD561B053C3A}"/>
              </a:ext>
            </a:extLst>
          </p:cNvPr>
          <p:cNvSpPr txBox="1"/>
          <p:nvPr/>
        </p:nvSpPr>
        <p:spPr>
          <a:xfrm>
            <a:off x="7390743" y="4320355"/>
            <a:ext cx="1285507" cy="163121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/>
              <a:t>$800K in Life Time Value for every 1 MW sold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74BBCF89-2D23-4748-BBCC-71616126D06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650745" y="4412205"/>
            <a:ext cx="678447" cy="1447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6959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FE9AB1B-B2ED-4061-804D-E66E426C0E5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/>
        </p:nvSpPr>
        <p:spPr>
          <a:xfrm>
            <a:off x="0" y="2"/>
            <a:ext cx="9144000" cy="6334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BF5CDB-884C-46AE-ABC0-FE2E6E22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1" y="76200"/>
            <a:ext cx="7162800" cy="609600"/>
          </a:xfrm>
        </p:spPr>
        <p:txBody>
          <a:bodyPr>
            <a:normAutofit/>
          </a:bodyPr>
          <a:lstStyle/>
          <a:p>
            <a:pPr>
              <a:tabLst>
                <a:tab pos="1371600" algn="l"/>
              </a:tabLst>
              <a:defRPr/>
            </a:pPr>
            <a:r>
              <a:rPr lang="en-US" sz="2800" b="1" i="1" dirty="0">
                <a:solidFill>
                  <a:schemeClr val="accent1">
                    <a:lumMod val="75000"/>
                  </a:schemeClr>
                </a:solidFill>
              </a:rPr>
              <a:t>VIA™</a:t>
            </a:r>
            <a:r>
              <a:rPr lang="en-US" sz="2800" dirty="0"/>
              <a:t>:	The Technology</a:t>
            </a:r>
            <a:endParaRPr lang="en-US" sz="3600" b="1" dirty="0">
              <a:latin typeface="Trebuchet MS" panose="020B0603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7BB9C31-35DB-49CC-856B-8E4CDDB275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756" y="1854900"/>
            <a:ext cx="2623402" cy="4078577"/>
          </a:xfrm>
          <a:prstGeom prst="rect">
            <a:avLst/>
          </a:prstGeom>
        </p:spPr>
      </p:pic>
      <p:graphicFrame>
        <p:nvGraphicFramePr>
          <p:cNvPr id="6" name="Diagram 5">
            <a:extLst>
              <a:ext uri="{FF2B5EF4-FFF2-40B4-BE49-F238E27FC236}">
                <a16:creationId xmlns:a16="http://schemas.microsoft.com/office/drawing/2014/main" id="{30C354D3-0E4F-40A5-A920-432716AA7A3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1180192"/>
              </p:ext>
            </p:extLst>
          </p:nvPr>
        </p:nvGraphicFramePr>
        <p:xfrm>
          <a:off x="3011885" y="948536"/>
          <a:ext cx="5560273" cy="54806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Oval 6">
            <a:extLst>
              <a:ext uri="{FF2B5EF4-FFF2-40B4-BE49-F238E27FC236}">
                <a16:creationId xmlns:a16="http://schemas.microsoft.com/office/drawing/2014/main" id="{F19DE47D-FC69-4563-BBEA-661DD51489F7}"/>
              </a:ext>
            </a:extLst>
          </p:cNvPr>
          <p:cNvSpPr/>
          <p:nvPr/>
        </p:nvSpPr>
        <p:spPr>
          <a:xfrm>
            <a:off x="3120776" y="1471822"/>
            <a:ext cx="1314606" cy="1168539"/>
          </a:xfrm>
          <a:prstGeom prst="ellipse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C1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FEE3A3DA-9294-4B70-8E56-219F844B7A87}"/>
              </a:ext>
            </a:extLst>
          </p:cNvPr>
          <p:cNvSpPr/>
          <p:nvPr/>
        </p:nvSpPr>
        <p:spPr>
          <a:xfrm>
            <a:off x="3534957" y="3104580"/>
            <a:ext cx="1314606" cy="1168539"/>
          </a:xfrm>
          <a:prstGeom prst="ellipse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C2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EFC89843-D86B-4EE8-AD68-0EFA7C6DE2E2}"/>
              </a:ext>
            </a:extLst>
          </p:cNvPr>
          <p:cNvSpPr/>
          <p:nvPr/>
        </p:nvSpPr>
        <p:spPr>
          <a:xfrm>
            <a:off x="3120776" y="4737338"/>
            <a:ext cx="1314606" cy="1168539"/>
          </a:xfrm>
          <a:prstGeom prst="ellipse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  <a:latin typeface="Trebuchet MS" panose="020B0603020202020204" pitchFamily="34" charset="0"/>
              </a:rPr>
              <a:t>C3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CC5AF06-5045-434F-B79F-E6B353609DFA}"/>
              </a:ext>
            </a:extLst>
          </p:cNvPr>
          <p:cNvSpPr/>
          <p:nvPr/>
        </p:nvSpPr>
        <p:spPr>
          <a:xfrm>
            <a:off x="924535" y="5668899"/>
            <a:ext cx="236753" cy="21869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246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F5CDB-884C-46AE-ABC0-FE2E6E22EF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2717" y="82297"/>
            <a:ext cx="7032583" cy="603503"/>
          </a:xfrm>
        </p:spPr>
        <p:txBody>
          <a:bodyPr>
            <a:normAutofit/>
          </a:bodyPr>
          <a:lstStyle/>
          <a:p>
            <a:pPr>
              <a:tabLst>
                <a:tab pos="1371600" algn="l"/>
              </a:tabLst>
              <a:defRPr/>
            </a:pPr>
            <a:r>
              <a:rPr lang="en-US" sz="2800" dirty="0"/>
              <a:t>The </a:t>
            </a:r>
            <a:r>
              <a:rPr lang="en-US" sz="2800" b="1" dirty="0">
                <a:solidFill>
                  <a:schemeClr val="accent1">
                    <a:lumMod val="75000"/>
                  </a:schemeClr>
                </a:solidFill>
              </a:rPr>
              <a:t>VIA™ </a:t>
            </a:r>
            <a:r>
              <a:rPr lang="en-US" sz="2800" dirty="0"/>
              <a:t>Competitive Advantage</a:t>
            </a:r>
            <a:endParaRPr lang="en-US" sz="3600" dirty="0"/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5400CCB-2242-4F8F-970B-71AD0E7ECF8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098518"/>
              </p:ext>
            </p:extLst>
          </p:nvPr>
        </p:nvGraphicFramePr>
        <p:xfrm>
          <a:off x="1297092" y="1947819"/>
          <a:ext cx="6575892" cy="206625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7939">
                  <a:extLst>
                    <a:ext uri="{9D8B030D-6E8A-4147-A177-3AD203B41FA5}">
                      <a16:colId xmlns:a16="http://schemas.microsoft.com/office/drawing/2014/main" val="1208332477"/>
                    </a:ext>
                  </a:extLst>
                </a:gridCol>
                <a:gridCol w="1539621">
                  <a:extLst>
                    <a:ext uri="{9D8B030D-6E8A-4147-A177-3AD203B41FA5}">
                      <a16:colId xmlns:a16="http://schemas.microsoft.com/office/drawing/2014/main" val="3431328963"/>
                    </a:ext>
                  </a:extLst>
                </a:gridCol>
                <a:gridCol w="1519260">
                  <a:extLst>
                    <a:ext uri="{9D8B030D-6E8A-4147-A177-3AD203B41FA5}">
                      <a16:colId xmlns:a16="http://schemas.microsoft.com/office/drawing/2014/main" val="2897335275"/>
                    </a:ext>
                  </a:extLst>
                </a:gridCol>
                <a:gridCol w="1719072">
                  <a:extLst>
                    <a:ext uri="{9D8B030D-6E8A-4147-A177-3AD203B41FA5}">
                      <a16:colId xmlns:a16="http://schemas.microsoft.com/office/drawing/2014/main" val="1029251832"/>
                    </a:ext>
                  </a:extLst>
                </a:gridCol>
              </a:tblGrid>
              <a:tr h="621645">
                <a:tc>
                  <a:txBody>
                    <a:bodyPr/>
                    <a:lstStyle/>
                    <a:p>
                      <a:r>
                        <a:rPr lang="en-US" sz="2400" dirty="0"/>
                        <a:t>Solar Tech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Power</a:t>
                      </a:r>
                    </a:p>
                    <a:p>
                      <a:pPr algn="ctr"/>
                      <a:r>
                        <a:rPr lang="en-US" sz="2400" dirty="0"/>
                        <a:t>(MW)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Energy</a:t>
                      </a:r>
                    </a:p>
                    <a:p>
                      <a:pPr algn="ctr"/>
                      <a:r>
                        <a:rPr lang="en-US" sz="2400" dirty="0"/>
                        <a:t>(M kWh)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Cost</a:t>
                      </a:r>
                    </a:p>
                    <a:p>
                      <a:pPr algn="ctr"/>
                      <a:r>
                        <a:rPr lang="en-US" sz="2400" dirty="0"/>
                        <a:t>($/kWh)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9788290"/>
                  </a:ext>
                </a:extLst>
              </a:tr>
              <a:tr h="621645">
                <a:tc>
                  <a:txBody>
                    <a:bodyPr/>
                    <a:lstStyle/>
                    <a:p>
                      <a:r>
                        <a:rPr lang="en-US" sz="2400" dirty="0"/>
                        <a:t>Traditional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123027"/>
                  </a:ext>
                </a:extLst>
              </a:tr>
              <a:tr h="621645">
                <a:tc>
                  <a:txBody>
                    <a:bodyPr/>
                    <a:lstStyle/>
                    <a:p>
                      <a:r>
                        <a:rPr lang="en-US" sz="2400" dirty="0"/>
                        <a:t>VIA™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0.045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806063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041A33D-2610-41CD-965A-B68B5D5E3F10}"/>
              </a:ext>
            </a:extLst>
          </p:cNvPr>
          <p:cNvSpPr txBox="1"/>
          <p:nvPr/>
        </p:nvSpPr>
        <p:spPr>
          <a:xfrm>
            <a:off x="1755648" y="1060925"/>
            <a:ext cx="6099047" cy="584775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The difference that 3 acres make</a:t>
            </a:r>
          </a:p>
        </p:txBody>
      </p:sp>
      <p:pic>
        <p:nvPicPr>
          <p:cNvPr id="1026" name="Picture 2" descr="Image result for small business minority certification">
            <a:extLst>
              <a:ext uri="{FF2B5EF4-FFF2-40B4-BE49-F238E27FC236}">
                <a16:creationId xmlns:a16="http://schemas.microsoft.com/office/drawing/2014/main" id="{F868F4D3-1778-4C1A-ABEF-6696BF963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707" y="4443985"/>
            <a:ext cx="3317851" cy="1901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75991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3555A903-700B-4897-91E5-2AF9A7D0E0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3149" y="81481"/>
            <a:ext cx="7042151" cy="60267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dirty="0"/>
              <a:t>The Market Opportunity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BABF182-D4DF-4319-B07B-E9C1F6D2A1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87736962"/>
              </p:ext>
            </p:extLst>
          </p:nvPr>
        </p:nvGraphicFramePr>
        <p:xfrm>
          <a:off x="899413" y="1056132"/>
          <a:ext cx="8079995" cy="51435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0100556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Agora Partnerships">
            <a:extLst>
              <a:ext uri="{FF2B5EF4-FFF2-40B4-BE49-F238E27FC236}">
                <a16:creationId xmlns:a16="http://schemas.microsoft.com/office/drawing/2014/main" id="{07436233-AD75-498B-A04E-661AAC6829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7425" y="4932321"/>
            <a:ext cx="2264731" cy="1258644"/>
          </a:xfrm>
          <a:prstGeom prst="rect">
            <a:avLst/>
          </a:prstGeom>
          <a:noFill/>
        </p:spPr>
      </p:pic>
      <p:pic>
        <p:nvPicPr>
          <p:cNvPr id="5" name="Picture 4" descr="Image result for mentor capital network">
            <a:extLst>
              <a:ext uri="{FF2B5EF4-FFF2-40B4-BE49-F238E27FC236}">
                <a16:creationId xmlns:a16="http://schemas.microsoft.com/office/drawing/2014/main" id="{73A5419C-456C-4B3B-BFF6-B564E69A44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514" y="4932322"/>
            <a:ext cx="1896530" cy="1258643"/>
          </a:xfrm>
          <a:prstGeom prst="rect">
            <a:avLst/>
          </a:prstGeom>
          <a:noFill/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AF8EB027-B226-439D-AE67-A886DDB7F706}"/>
              </a:ext>
            </a:extLst>
          </p:cNvPr>
          <p:cNvSpPr txBox="1">
            <a:spLocks/>
          </p:cNvSpPr>
          <p:nvPr/>
        </p:nvSpPr>
        <p:spPr>
          <a:xfrm>
            <a:off x="1078992" y="193327"/>
            <a:ext cx="7036308" cy="492474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00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>
              <a:defRPr/>
            </a:pPr>
            <a:r>
              <a:rPr lang="en-US" sz="3200" dirty="0"/>
              <a:t>Backed By the Best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E118718-0C79-48A3-8956-0E70F2EFAF34}"/>
              </a:ext>
            </a:extLst>
          </p:cNvPr>
          <p:cNvSpPr txBox="1"/>
          <p:nvPr/>
        </p:nvSpPr>
        <p:spPr>
          <a:xfrm>
            <a:off x="1223089" y="1120622"/>
            <a:ext cx="7132320" cy="215444"/>
          </a:xfrm>
          <a:prstGeom prst="rect">
            <a:avLst/>
          </a:prstGeom>
          <a:solidFill>
            <a:srgbClr val="FF990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defRPr/>
            </a:pPr>
            <a:endParaRPr lang="en-US" sz="800" dirty="0">
              <a:latin typeface="Trebuchet MS" panose="020B0603020202020204" pitchFamily="34" charset="0"/>
            </a:endParaRPr>
          </a:p>
        </p:txBody>
      </p:sp>
      <p:pic>
        <p:nvPicPr>
          <p:cNvPr id="17" name="Picture 4" descr="Image result for google for startups">
            <a:extLst>
              <a:ext uri="{FF2B5EF4-FFF2-40B4-BE49-F238E27FC236}">
                <a16:creationId xmlns:a16="http://schemas.microsoft.com/office/drawing/2014/main" id="{D22BB689-68B8-43A7-97D4-BF4D76A83A8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789933" y="3082309"/>
            <a:ext cx="1904215" cy="1260179"/>
          </a:xfrm>
          <a:prstGeom prst="rect">
            <a:avLst/>
          </a:prstGeom>
          <a:noFill/>
        </p:spPr>
      </p:pic>
      <p:pic>
        <p:nvPicPr>
          <p:cNvPr id="2" name="Picture 2" descr="Image result for microsoft for startups logo">
            <a:extLst>
              <a:ext uri="{FF2B5EF4-FFF2-40B4-BE49-F238E27FC236}">
                <a16:creationId xmlns:a16="http://schemas.microsoft.com/office/drawing/2014/main" id="{E14BD546-05B6-4D31-B1DE-DB223D8418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691" y="3187534"/>
            <a:ext cx="2298365" cy="969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backstage capital logo">
            <a:extLst>
              <a:ext uri="{FF2B5EF4-FFF2-40B4-BE49-F238E27FC236}">
                <a16:creationId xmlns:a16="http://schemas.microsoft.com/office/drawing/2014/main" id="{B59B95A4-788B-4C22-85F5-3F779FBC15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098" y="1703930"/>
            <a:ext cx="3522031" cy="815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AD0B7B5-EF7B-41D8-956D-CC4E63662B94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263426" y="4888149"/>
            <a:ext cx="1304976" cy="130281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BFA8201-4556-4225-B737-ED9392BAE0F9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09760" y="4896235"/>
            <a:ext cx="1726307" cy="1294730"/>
          </a:xfrm>
          <a:prstGeom prst="rect">
            <a:avLst/>
          </a:prstGeom>
        </p:spPr>
      </p:pic>
      <p:pic>
        <p:nvPicPr>
          <p:cNvPr id="1030" name="Picture 6" descr="Image result for american underground logo">
            <a:extLst>
              <a:ext uri="{FF2B5EF4-FFF2-40B4-BE49-F238E27FC236}">
                <a16:creationId xmlns:a16="http://schemas.microsoft.com/office/drawing/2014/main" id="{43782E66-63E6-4804-A3D5-9ABAE9DAE47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6173024" y="3042824"/>
            <a:ext cx="2818213" cy="1258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680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8509"/>
    </mc:Choice>
    <mc:Fallback xmlns="">
      <p:transition spd="slow" advTm="18509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8F1594B-1592-4F67-B5B2-19A233F5F20F}"/>
              </a:ext>
            </a:extLst>
          </p:cNvPr>
          <p:cNvSpPr/>
          <p:nvPr/>
        </p:nvSpPr>
        <p:spPr>
          <a:xfrm>
            <a:off x="-1" y="0"/>
            <a:ext cx="2792611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843" name="TextBox 1">
            <a:extLst>
              <a:ext uri="{FF2B5EF4-FFF2-40B4-BE49-F238E27FC236}">
                <a16:creationId xmlns:a16="http://schemas.microsoft.com/office/drawing/2014/main" id="{26C3E9F9-36AC-4C26-8FFD-6E0E8C2F9A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9904" y="5302567"/>
            <a:ext cx="4084096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/>
            <a:r>
              <a:rPr lang="en-US" altLang="en-US" dirty="0">
                <a:latin typeface="Trebuchet MS" panose="020B0603020202020204" pitchFamily="34" charset="0"/>
              </a:rPr>
              <a:t>Reginald Parker, PhD, MBA</a:t>
            </a:r>
          </a:p>
          <a:p>
            <a:pPr algn="r" eaLnBrk="1" hangingPunct="1"/>
            <a:r>
              <a:rPr lang="en-US" altLang="en-US" dirty="0" err="1">
                <a:latin typeface="Trebuchet MS" panose="020B0603020202020204" pitchFamily="34" charset="0"/>
              </a:rPr>
              <a:t>reginald.parker@optimalsolar.energy</a:t>
            </a:r>
            <a:endParaRPr lang="en-US" altLang="en-US" dirty="0">
              <a:latin typeface="Trebuchet MS" panose="020B0603020202020204" pitchFamily="34" charset="0"/>
            </a:endParaRPr>
          </a:p>
          <a:p>
            <a:pPr algn="r"/>
            <a:r>
              <a:rPr lang="en-US" altLang="en-US" dirty="0">
                <a:latin typeface="Trebuchet MS" panose="020B0603020202020204" pitchFamily="34" charset="0"/>
              </a:rPr>
              <a:t>v: 919-521-5982</a:t>
            </a:r>
          </a:p>
          <a:p>
            <a:pPr algn="r"/>
            <a:r>
              <a:rPr lang="en-US" altLang="en-US" dirty="0" err="1">
                <a:latin typeface="Trebuchet MS" panose="020B0603020202020204" pitchFamily="34" charset="0"/>
              </a:rPr>
              <a:t>vm</a:t>
            </a:r>
            <a:r>
              <a:rPr lang="en-US" altLang="en-US" dirty="0">
                <a:latin typeface="Trebuchet MS" panose="020B0603020202020204" pitchFamily="34" charset="0"/>
              </a:rPr>
              <a:t>: 202-596-7334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5FA031D-91F8-4CCC-AB4E-E51E28990ED0}"/>
              </a:ext>
            </a:extLst>
          </p:cNvPr>
          <p:cNvSpPr/>
          <p:nvPr/>
        </p:nvSpPr>
        <p:spPr>
          <a:xfrm>
            <a:off x="1277332" y="1877916"/>
            <a:ext cx="6589336" cy="31434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dirty="0">
                <a:solidFill>
                  <a:schemeClr val="tx1"/>
                </a:solidFill>
                <a:latin typeface="Microsoft GothicNeo" panose="020B0503020000020004" pitchFamily="34" charset="-127"/>
                <a:ea typeface="Microsoft GothicNeo" panose="020B0503020000020004" pitchFamily="34" charset="-127"/>
                <a:cs typeface="Microsoft GothicNeo" panose="020B0503020000020004" pitchFamily="34" charset="-127"/>
              </a:rPr>
              <a:t>Thank you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lax">
  <a:themeElements>
    <a:clrScheme name="Parallax">
      <a:dk1>
        <a:sysClr val="windowText" lastClr="000000"/>
      </a:dk1>
      <a:lt1>
        <a:sysClr val="window" lastClr="FFFFFF"/>
      </a:lt1>
      <a:dk2>
        <a:srgbClr val="212121"/>
      </a:dk2>
      <a:lt2>
        <a:srgbClr val="EBEBEB"/>
      </a:lt2>
      <a:accent1>
        <a:srgbClr val="30ACEC"/>
      </a:accent1>
      <a:accent2>
        <a:srgbClr val="80C34F"/>
      </a:accent2>
      <a:accent3>
        <a:srgbClr val="E29D3E"/>
      </a:accent3>
      <a:accent4>
        <a:srgbClr val="D64A3B"/>
      </a:accent4>
      <a:accent5>
        <a:srgbClr val="D64787"/>
      </a:accent5>
      <a:accent6>
        <a:srgbClr val="A666E1"/>
      </a:accent6>
      <a:hlink>
        <a:srgbClr val="3085ED"/>
      </a:hlink>
      <a:folHlink>
        <a:srgbClr val="82B6F4"/>
      </a:folHlink>
    </a:clrScheme>
    <a:fontScheme name="Parallax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lax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4F7A876A-7598-49CA-AFC8-8EDA2551E4A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2316</TotalTime>
  <Words>341</Words>
  <Application>Microsoft Office PowerPoint</Application>
  <PresentationFormat>On-screen Show (4:3)</PresentationFormat>
  <Paragraphs>70</Paragraphs>
  <Slides>10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Microsoft GothicNeo</vt:lpstr>
      <vt:lpstr>Arial</vt:lpstr>
      <vt:lpstr>Cabin</vt:lpstr>
      <vt:lpstr>Calibri</vt:lpstr>
      <vt:lpstr>Corbel</vt:lpstr>
      <vt:lpstr>MuseoSans-500</vt:lpstr>
      <vt:lpstr>Trebuchet MS</vt:lpstr>
      <vt:lpstr>Parallax</vt:lpstr>
      <vt:lpstr>PowerPoint Presentation</vt:lpstr>
      <vt:lpstr>Founder’s Solar Experience</vt:lpstr>
      <vt:lpstr>Team’s Experience</vt:lpstr>
      <vt:lpstr>Problem: Solar Requires Innovation for Viability</vt:lpstr>
      <vt:lpstr>Solution: High Efficiency Solar Tech, VIA™ Innovation Realized</vt:lpstr>
      <vt:lpstr>VIA™: The Technology</vt:lpstr>
      <vt:lpstr>The VIA™ Competitive Advantage</vt:lpstr>
      <vt:lpstr>The Market Opportunity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Reginald Parker</dc:creator>
  <cp:lastModifiedBy>Reginald Parker</cp:lastModifiedBy>
  <cp:revision>1</cp:revision>
  <dcterms:created xsi:type="dcterms:W3CDTF">2019-06-15T20:38:11Z</dcterms:created>
  <dcterms:modified xsi:type="dcterms:W3CDTF">2019-07-16T16:44:23Z</dcterms:modified>
</cp:coreProperties>
</file>