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  <p:sldMasterId id="2147483664" r:id="rId2"/>
  </p:sldMasterIdLst>
  <p:notesMasterIdLst>
    <p:notesMasterId r:id="rId4"/>
  </p:notesMasterIdLst>
  <p:handoutMasterIdLst>
    <p:handoutMasterId r:id="rId5"/>
  </p:handoutMasterIdLst>
  <p:sldIdLst>
    <p:sldId id="1096" r:id="rId3"/>
  </p:sldIdLst>
  <p:sldSz cx="13817600" cy="7772400"/>
  <p:notesSz cx="7102475" cy="1023302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200" kern="1200">
        <a:solidFill>
          <a:srgbClr val="333333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200" kern="1200">
        <a:solidFill>
          <a:srgbClr val="333333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200" kern="1200">
        <a:solidFill>
          <a:srgbClr val="333333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200" kern="1200">
        <a:solidFill>
          <a:srgbClr val="333333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200" kern="1200">
        <a:solidFill>
          <a:srgbClr val="333333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200" kern="1200">
        <a:solidFill>
          <a:srgbClr val="333333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200" kern="1200">
        <a:solidFill>
          <a:srgbClr val="333333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200" kern="1200">
        <a:solidFill>
          <a:srgbClr val="333333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200" kern="1200">
        <a:solidFill>
          <a:srgbClr val="333333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448" userDrawn="1">
          <p15:clr>
            <a:srgbClr val="A4A3A4"/>
          </p15:clr>
        </p15:guide>
        <p15:guide id="2" pos="435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7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im Zucker" initials="JZ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99"/>
    <a:srgbClr val="0000FF"/>
    <a:srgbClr val="D2DEEF"/>
    <a:srgbClr val="0000CC"/>
    <a:srgbClr val="EAEFF7"/>
    <a:srgbClr val="5B9BD5"/>
    <a:srgbClr val="FF00FF"/>
    <a:srgbClr val="FF0000"/>
    <a:srgbClr val="800000"/>
    <a:srgbClr val="33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33" autoAdjust="0"/>
    <p:restoredTop sz="80832" autoAdjust="0"/>
  </p:normalViewPr>
  <p:slideViewPr>
    <p:cSldViewPr>
      <p:cViewPr varScale="1">
        <p:scale>
          <a:sx n="71" d="100"/>
          <a:sy n="71" d="100"/>
        </p:scale>
        <p:origin x="48" y="576"/>
      </p:cViewPr>
      <p:guideLst>
        <p:guide orient="horz" pos="2448"/>
        <p:guide pos="43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144"/>
    </p:cViewPr>
  </p:sorterViewPr>
  <p:notesViewPr>
    <p:cSldViewPr>
      <p:cViewPr varScale="1">
        <p:scale>
          <a:sx n="76" d="100"/>
          <a:sy n="76" d="100"/>
        </p:scale>
        <p:origin x="-2136" y="-108"/>
      </p:cViewPr>
      <p:guideLst>
        <p:guide orient="horz" pos="3224"/>
        <p:guide pos="223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108127" cy="487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70" tIns="45735" rIns="91470" bIns="45735" numCol="1" anchor="t" anchorCtr="0" compatLnSpc="1">
            <a:prstTxWarp prst="textNoShape">
              <a:avLst/>
            </a:prstTxWarp>
          </a:bodyPr>
          <a:lstStyle>
            <a:lvl1pPr eaLnBrk="1" fontAlgn="t" hangingPunct="1">
              <a:lnSpc>
                <a:spcPct val="80000"/>
              </a:lnSpc>
              <a:spcBef>
                <a:spcPct val="50000"/>
              </a:spcBef>
              <a:buClr>
                <a:srgbClr val="FF6600"/>
              </a:buClr>
              <a:buFont typeface="Wingdings" pitchFamily="2" charset="2"/>
              <a:buNone/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952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95936" y="1"/>
            <a:ext cx="3106539" cy="487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70" tIns="45735" rIns="91470" bIns="45735" numCol="1" anchor="t" anchorCtr="0" compatLnSpc="1">
            <a:prstTxWarp prst="textNoShape">
              <a:avLst/>
            </a:prstTxWarp>
          </a:bodyPr>
          <a:lstStyle>
            <a:lvl1pPr algn="r" eaLnBrk="1" fontAlgn="t" hangingPunct="1">
              <a:lnSpc>
                <a:spcPct val="80000"/>
              </a:lnSpc>
              <a:spcBef>
                <a:spcPct val="50000"/>
              </a:spcBef>
              <a:buClr>
                <a:srgbClr val="FF6600"/>
              </a:buClr>
              <a:buFont typeface="Wingdings" pitchFamily="2" charset="2"/>
              <a:buNone/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952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45209"/>
            <a:ext cx="3108127" cy="487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70" tIns="45735" rIns="91470" bIns="45735" numCol="1" anchor="b" anchorCtr="0" compatLnSpc="1">
            <a:prstTxWarp prst="textNoShape">
              <a:avLst/>
            </a:prstTxWarp>
          </a:bodyPr>
          <a:lstStyle>
            <a:lvl1pPr eaLnBrk="1" fontAlgn="t" hangingPunct="1">
              <a:lnSpc>
                <a:spcPct val="80000"/>
              </a:lnSpc>
              <a:spcBef>
                <a:spcPct val="50000"/>
              </a:spcBef>
              <a:buClr>
                <a:srgbClr val="FF6600"/>
              </a:buClr>
              <a:buFont typeface="Wingdings" pitchFamily="2" charset="2"/>
              <a:buNone/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952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95936" y="9745209"/>
            <a:ext cx="3106539" cy="487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70" tIns="45735" rIns="91470" bIns="45735" numCol="1" anchor="b" anchorCtr="0" compatLnSpc="1">
            <a:prstTxWarp prst="textNoShape">
              <a:avLst/>
            </a:prstTxWarp>
          </a:bodyPr>
          <a:lstStyle>
            <a:lvl1pPr algn="r" eaLnBrk="1" fontAlgn="t" hangingPunct="1">
              <a:lnSpc>
                <a:spcPct val="80000"/>
              </a:lnSpc>
              <a:spcBef>
                <a:spcPct val="50000"/>
              </a:spcBef>
              <a:buClr>
                <a:srgbClr val="FF6600"/>
              </a:buClr>
              <a:buFont typeface="Wingdings" panose="05000000000000000000" pitchFamily="2" charset="2"/>
              <a:buNone/>
              <a:defRPr sz="1200"/>
            </a:lvl1pPr>
          </a:lstStyle>
          <a:p>
            <a:pPr>
              <a:defRPr/>
            </a:pPr>
            <a:fld id="{B9BEE714-EBCC-41F3-A046-59283BB01DAB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332584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7951" cy="513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868" tIns="47432" rIns="94868" bIns="47432" numCol="1" anchor="t" anchorCtr="0" compatLnSpc="1">
            <a:prstTxWarp prst="textNoShape">
              <a:avLst/>
            </a:prstTxWarp>
          </a:bodyPr>
          <a:lstStyle>
            <a:lvl1pPr defTabSz="946812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937" y="0"/>
            <a:ext cx="3077951" cy="513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868" tIns="47432" rIns="94868" bIns="47432" numCol="1" anchor="t" anchorCtr="0" compatLnSpc="1">
            <a:prstTxWarp prst="textNoShape">
              <a:avLst/>
            </a:prstTxWarp>
          </a:bodyPr>
          <a:lstStyle>
            <a:lvl1pPr algn="r" defTabSz="946812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9700" y="765175"/>
            <a:ext cx="6823075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83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931" y="4860687"/>
            <a:ext cx="5682615" cy="460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868" tIns="47432" rIns="94868" bIns="4743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noProof="0" smtClean="0"/>
              <a:t>Click to edit Master text styles</a:t>
            </a:r>
          </a:p>
          <a:p>
            <a:pPr lvl="1"/>
            <a:r>
              <a:rPr lang="en-US" altLang="zh-CN" noProof="0" smtClean="0"/>
              <a:t>Second level</a:t>
            </a:r>
          </a:p>
          <a:p>
            <a:pPr lvl="2"/>
            <a:r>
              <a:rPr lang="en-US" altLang="zh-CN" noProof="0" smtClean="0"/>
              <a:t>Third level</a:t>
            </a:r>
          </a:p>
          <a:p>
            <a:pPr lvl="3"/>
            <a:r>
              <a:rPr lang="en-US" altLang="zh-CN" noProof="0" smtClean="0"/>
              <a:t>Fourth level</a:t>
            </a:r>
          </a:p>
          <a:p>
            <a:pPr lvl="4"/>
            <a:r>
              <a:rPr lang="en-US" altLang="zh-CN" noProof="0" smtClean="0"/>
              <a:t>Fifth level</a:t>
            </a:r>
          </a:p>
        </p:txBody>
      </p:sp>
      <p:sp>
        <p:nvSpPr>
          <p:cNvPr id="583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18196"/>
            <a:ext cx="3077951" cy="513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868" tIns="47432" rIns="94868" bIns="47432" numCol="1" anchor="b" anchorCtr="0" compatLnSpc="1">
            <a:prstTxWarp prst="textNoShape">
              <a:avLst/>
            </a:prstTxWarp>
          </a:bodyPr>
          <a:lstStyle>
            <a:lvl1pPr defTabSz="946812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83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937" y="9718196"/>
            <a:ext cx="3077951" cy="513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868" tIns="47432" rIns="94868" bIns="47432" numCol="1" anchor="b" anchorCtr="0" compatLnSpc="1">
            <a:prstTxWarp prst="textNoShape">
              <a:avLst/>
            </a:prstTxWarp>
          </a:bodyPr>
          <a:lstStyle>
            <a:lvl1pPr algn="r" defTabSz="946812" eaLnBrk="1" hangingPunct="1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3A3318C3-8E34-4811-B07B-3C60E25D4E5A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026956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Built functional</a:t>
            </a:r>
            <a:r>
              <a:rPr lang="en-US" baseline="0" dirty="0" smtClean="0"/>
              <a:t> prototype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Two deals with home builders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Two deals with service providers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3318C3-8E34-4811-B07B-3C60E25D4E5A}" type="slidenum">
              <a:rPr lang="zh-CN" altLang="en-US" smtClean="0"/>
              <a:pPr>
                <a:defRPr/>
              </a:pPr>
              <a:t>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37391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3"/>
          <p:cNvSpPr>
            <a:spLocks noChangeShapeType="1"/>
          </p:cNvSpPr>
          <p:nvPr/>
        </p:nvSpPr>
        <p:spPr bwMode="auto">
          <a:xfrm>
            <a:off x="0" y="7770813"/>
            <a:ext cx="13817600" cy="0"/>
          </a:xfrm>
          <a:prstGeom prst="line">
            <a:avLst/>
          </a:prstGeom>
          <a:noFill/>
          <a:ln w="9525">
            <a:solidFill>
              <a:srgbClr val="FF66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 sz="2200"/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ctrTitle"/>
          </p:nvPr>
        </p:nvSpPr>
        <p:spPr bwMode="white">
          <a:xfrm>
            <a:off x="691317" y="4232275"/>
            <a:ext cx="12434968" cy="1665288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zh-CN" dirty="0"/>
              <a:t>Click to edit Master title style</a:t>
            </a:r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691317" y="6130928"/>
            <a:ext cx="12434968" cy="777875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altLang="zh-CN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59821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 i="0" baseline="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75298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2588" y="4994275"/>
            <a:ext cx="11743651" cy="154463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2588" y="3294063"/>
            <a:ext cx="11743651" cy="1700212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62" indent="0">
              <a:buNone/>
              <a:defRPr sz="1800"/>
            </a:lvl2pPr>
            <a:lvl3pPr marL="914323" indent="0">
              <a:buNone/>
              <a:defRPr sz="1600"/>
            </a:lvl3pPr>
            <a:lvl4pPr marL="1371485" indent="0">
              <a:buNone/>
              <a:defRPr sz="1400"/>
            </a:lvl4pPr>
            <a:lvl5pPr marL="1828647" indent="0">
              <a:buNone/>
              <a:defRPr sz="1400"/>
            </a:lvl5pPr>
            <a:lvl6pPr marL="2285808" indent="0">
              <a:buNone/>
              <a:defRPr sz="1400"/>
            </a:lvl6pPr>
            <a:lvl7pPr marL="2742970" indent="0">
              <a:buNone/>
              <a:defRPr sz="1400"/>
            </a:lvl7pPr>
            <a:lvl8pPr marL="3200132" indent="0">
              <a:buNone/>
              <a:defRPr sz="1400"/>
            </a:lvl8pPr>
            <a:lvl9pPr marL="3657294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735973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46788" y="1828803"/>
            <a:ext cx="5768238" cy="5095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24385" y="1828803"/>
            <a:ext cx="5768237" cy="5095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632043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1317" y="311150"/>
            <a:ext cx="12434968" cy="12954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1317" y="1739900"/>
            <a:ext cx="6104081" cy="7254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2" indent="0">
              <a:buNone/>
              <a:defRPr sz="2000" b="1"/>
            </a:lvl2pPr>
            <a:lvl3pPr marL="914323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7" indent="0">
              <a:buNone/>
              <a:defRPr sz="1600" b="1"/>
            </a:lvl5pPr>
            <a:lvl6pPr marL="2285808" indent="0">
              <a:buNone/>
              <a:defRPr sz="1600" b="1"/>
            </a:lvl6pPr>
            <a:lvl7pPr marL="2742970" indent="0">
              <a:buNone/>
              <a:defRPr sz="1600" b="1"/>
            </a:lvl7pPr>
            <a:lvl8pPr marL="3200132" indent="0">
              <a:buNone/>
              <a:defRPr sz="1600" b="1"/>
            </a:lvl8pPr>
            <a:lvl9pPr marL="365729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1317" y="2465391"/>
            <a:ext cx="6104081" cy="44783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020023" y="1739900"/>
            <a:ext cx="6106263" cy="7254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2" indent="0">
              <a:buNone/>
              <a:defRPr sz="2000" b="1"/>
            </a:lvl2pPr>
            <a:lvl3pPr marL="914323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7" indent="0">
              <a:buNone/>
              <a:defRPr sz="1600" b="1"/>
            </a:lvl5pPr>
            <a:lvl6pPr marL="2285808" indent="0">
              <a:buNone/>
              <a:defRPr sz="1600" b="1"/>
            </a:lvl6pPr>
            <a:lvl7pPr marL="2742970" indent="0">
              <a:buNone/>
              <a:defRPr sz="1600" b="1"/>
            </a:lvl7pPr>
            <a:lvl8pPr marL="3200132" indent="0">
              <a:buNone/>
              <a:defRPr sz="1600" b="1"/>
            </a:lvl8pPr>
            <a:lvl9pPr marL="365729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020023" y="2465391"/>
            <a:ext cx="6106263" cy="44783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417741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634153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84718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1317" y="309566"/>
            <a:ext cx="4544804" cy="13176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1863" y="309563"/>
            <a:ext cx="7724422" cy="66341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1317" y="1627191"/>
            <a:ext cx="4544804" cy="5316537"/>
          </a:xfrm>
        </p:spPr>
        <p:txBody>
          <a:bodyPr/>
          <a:lstStyle>
            <a:lvl1pPr marL="0" indent="0">
              <a:buNone/>
              <a:defRPr sz="1400"/>
            </a:lvl1pPr>
            <a:lvl2pPr marL="457162" indent="0">
              <a:buNone/>
              <a:defRPr sz="1200"/>
            </a:lvl2pPr>
            <a:lvl3pPr marL="914323" indent="0">
              <a:buNone/>
              <a:defRPr sz="1000"/>
            </a:lvl3pPr>
            <a:lvl4pPr marL="1371485" indent="0">
              <a:buNone/>
              <a:defRPr sz="900"/>
            </a:lvl4pPr>
            <a:lvl5pPr marL="1828647" indent="0">
              <a:buNone/>
              <a:defRPr sz="900"/>
            </a:lvl5pPr>
            <a:lvl6pPr marL="2285808" indent="0">
              <a:buNone/>
              <a:defRPr sz="900"/>
            </a:lvl6pPr>
            <a:lvl7pPr marL="2742970" indent="0">
              <a:buNone/>
              <a:defRPr sz="900"/>
            </a:lvl7pPr>
            <a:lvl8pPr marL="3200132" indent="0">
              <a:buNone/>
              <a:defRPr sz="900"/>
            </a:lvl8pPr>
            <a:lvl9pPr marL="365729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3659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8564" y="5440366"/>
            <a:ext cx="8291432" cy="6429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08564" y="693741"/>
            <a:ext cx="8291432" cy="4664075"/>
          </a:xfrm>
        </p:spPr>
        <p:txBody>
          <a:bodyPr/>
          <a:lstStyle>
            <a:lvl1pPr marL="0" indent="0">
              <a:buNone/>
              <a:defRPr sz="3200"/>
            </a:lvl1pPr>
            <a:lvl2pPr marL="457162" indent="0">
              <a:buNone/>
              <a:defRPr sz="2800"/>
            </a:lvl2pPr>
            <a:lvl3pPr marL="914323" indent="0">
              <a:buNone/>
              <a:defRPr sz="2400"/>
            </a:lvl3pPr>
            <a:lvl4pPr marL="1371485" indent="0">
              <a:buNone/>
              <a:defRPr sz="2000"/>
            </a:lvl4pPr>
            <a:lvl5pPr marL="1828647" indent="0">
              <a:buNone/>
              <a:defRPr sz="2000"/>
            </a:lvl5pPr>
            <a:lvl6pPr marL="2285808" indent="0">
              <a:buNone/>
              <a:defRPr sz="2000"/>
            </a:lvl6pPr>
            <a:lvl7pPr marL="2742970" indent="0">
              <a:buNone/>
              <a:defRPr sz="2000"/>
            </a:lvl7pPr>
            <a:lvl8pPr marL="3200132" indent="0">
              <a:buNone/>
              <a:defRPr sz="2000"/>
            </a:lvl8pPr>
            <a:lvl9pPr marL="3657294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08564" y="6083303"/>
            <a:ext cx="8291432" cy="911225"/>
          </a:xfrm>
        </p:spPr>
        <p:txBody>
          <a:bodyPr/>
          <a:lstStyle>
            <a:lvl1pPr marL="0" indent="0">
              <a:buNone/>
              <a:defRPr sz="1400"/>
            </a:lvl1pPr>
            <a:lvl2pPr marL="457162" indent="0">
              <a:buNone/>
              <a:defRPr sz="1200"/>
            </a:lvl2pPr>
            <a:lvl3pPr marL="914323" indent="0">
              <a:buNone/>
              <a:defRPr sz="1000"/>
            </a:lvl3pPr>
            <a:lvl4pPr marL="1371485" indent="0">
              <a:buNone/>
              <a:defRPr sz="900"/>
            </a:lvl4pPr>
            <a:lvl5pPr marL="1828647" indent="0">
              <a:buNone/>
              <a:defRPr sz="900"/>
            </a:lvl5pPr>
            <a:lvl6pPr marL="2285808" indent="0">
              <a:buNone/>
              <a:defRPr sz="900"/>
            </a:lvl6pPr>
            <a:lvl7pPr marL="2742970" indent="0">
              <a:buNone/>
              <a:defRPr sz="900"/>
            </a:lvl7pPr>
            <a:lvl8pPr marL="3200132" indent="0">
              <a:buNone/>
              <a:defRPr sz="900"/>
            </a:lvl8pPr>
            <a:lvl9pPr marL="365729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03580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454324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52256" y="3"/>
            <a:ext cx="3140364" cy="69246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31166" y="3"/>
            <a:ext cx="9211733" cy="6924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724472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1165" y="3"/>
            <a:ext cx="12319386" cy="690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046790" y="1828803"/>
            <a:ext cx="11745832" cy="5095875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0010580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5885" y="2414591"/>
            <a:ext cx="11745832" cy="16652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71769" y="4403725"/>
            <a:ext cx="9674065" cy="19875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C0C0C1-F723-49C3-AB18-93BBBF46184E}" type="datetimeFigureOut">
              <a:rPr lang="en-US"/>
              <a:pPr>
                <a:defRPr/>
              </a:pPr>
              <a:t>7/16/2019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486265-54B1-4DA6-ABEF-0BF79EA63C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8078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47E90B-546A-4B6A-8F74-A64D35A5F8D8}" type="datetimeFigureOut">
              <a:rPr lang="en-US"/>
              <a:pPr>
                <a:defRPr/>
              </a:pPr>
              <a:t>7/16/2019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FB14A1-189B-46C7-BBF3-89BDBF1F17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2708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2588" y="4994275"/>
            <a:ext cx="11743651" cy="154463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2588" y="3294063"/>
            <a:ext cx="11743651" cy="1700212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6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8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4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0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D15458-5A53-4129-8F55-F1EF4C8D5F62}" type="datetimeFigureOut">
              <a:rPr lang="en-US"/>
              <a:pPr>
                <a:defRPr/>
              </a:pPr>
              <a:t>7/16/2019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08A395-84ED-4B74-808A-A1F8F933B9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8874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1317" y="1812925"/>
            <a:ext cx="6112804" cy="5130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13479" y="1812925"/>
            <a:ext cx="6112806" cy="5130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34C700-EF04-4DC3-B9CD-74932572DA5B}" type="datetimeFigureOut">
              <a:rPr lang="en-US"/>
              <a:pPr>
                <a:defRPr/>
              </a:pPr>
              <a:t>7/16/2019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118697-5E4F-4552-80A5-EF47B591C9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0002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1317" y="1739900"/>
            <a:ext cx="6104081" cy="7254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2" indent="0">
              <a:buNone/>
              <a:defRPr sz="2000" b="1"/>
            </a:lvl2pPr>
            <a:lvl3pPr marL="914323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7" indent="0">
              <a:buNone/>
              <a:defRPr sz="1600" b="1"/>
            </a:lvl5pPr>
            <a:lvl6pPr marL="2285808" indent="0">
              <a:buNone/>
              <a:defRPr sz="1600" b="1"/>
            </a:lvl6pPr>
            <a:lvl7pPr marL="2742970" indent="0">
              <a:buNone/>
              <a:defRPr sz="1600" b="1"/>
            </a:lvl7pPr>
            <a:lvl8pPr marL="3200132" indent="0">
              <a:buNone/>
              <a:defRPr sz="1600" b="1"/>
            </a:lvl8pPr>
            <a:lvl9pPr marL="365729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1317" y="2465391"/>
            <a:ext cx="6104081" cy="44783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020023" y="1739900"/>
            <a:ext cx="6106263" cy="7254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2" indent="0">
              <a:buNone/>
              <a:defRPr sz="2000" b="1"/>
            </a:lvl2pPr>
            <a:lvl3pPr marL="914323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7" indent="0">
              <a:buNone/>
              <a:defRPr sz="1600" b="1"/>
            </a:lvl5pPr>
            <a:lvl6pPr marL="2285808" indent="0">
              <a:buNone/>
              <a:defRPr sz="1600" b="1"/>
            </a:lvl6pPr>
            <a:lvl7pPr marL="2742970" indent="0">
              <a:buNone/>
              <a:defRPr sz="1600" b="1"/>
            </a:lvl7pPr>
            <a:lvl8pPr marL="3200132" indent="0">
              <a:buNone/>
              <a:defRPr sz="1600" b="1"/>
            </a:lvl8pPr>
            <a:lvl9pPr marL="365729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020023" y="2465391"/>
            <a:ext cx="6106263" cy="44783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31CF14-8B99-4BD8-8E1E-1F3283EF9ACC}" type="datetimeFigureOut">
              <a:rPr lang="en-US"/>
              <a:pPr>
                <a:defRPr/>
              </a:pPr>
              <a:t>7/16/2019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45E7C-3AF1-40CC-8563-DCA8D9CA23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2254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C92B20-C55E-4E96-A3C4-48C6534B9D73}" type="datetimeFigureOut">
              <a:rPr lang="en-US"/>
              <a:pPr>
                <a:defRPr/>
              </a:pPr>
              <a:t>7/16/2019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F42666-6EBE-4E2A-B3E2-161DA51225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3581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A58AB9-59C1-46FC-B468-99AA7949D24B}" type="datetimeFigureOut">
              <a:rPr lang="en-US"/>
              <a:pPr>
                <a:defRPr/>
              </a:pPr>
              <a:t>7/16/2019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DFE40-8A6E-469E-B7D9-96D068DF4D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3252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1317" y="309566"/>
            <a:ext cx="4544804" cy="13176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1863" y="309563"/>
            <a:ext cx="7724422" cy="66341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1317" y="1627191"/>
            <a:ext cx="4544804" cy="5316537"/>
          </a:xfrm>
        </p:spPr>
        <p:txBody>
          <a:bodyPr/>
          <a:lstStyle>
            <a:lvl1pPr marL="0" indent="0">
              <a:buNone/>
              <a:defRPr sz="1400"/>
            </a:lvl1pPr>
            <a:lvl2pPr marL="457162" indent="0">
              <a:buNone/>
              <a:defRPr sz="1200"/>
            </a:lvl2pPr>
            <a:lvl3pPr marL="914323" indent="0">
              <a:buNone/>
              <a:defRPr sz="1000"/>
            </a:lvl3pPr>
            <a:lvl4pPr marL="1371485" indent="0">
              <a:buNone/>
              <a:defRPr sz="900"/>
            </a:lvl4pPr>
            <a:lvl5pPr marL="1828647" indent="0">
              <a:buNone/>
              <a:defRPr sz="900"/>
            </a:lvl5pPr>
            <a:lvl6pPr marL="2285808" indent="0">
              <a:buNone/>
              <a:defRPr sz="900"/>
            </a:lvl6pPr>
            <a:lvl7pPr marL="2742970" indent="0">
              <a:buNone/>
              <a:defRPr sz="900"/>
            </a:lvl7pPr>
            <a:lvl8pPr marL="3200132" indent="0">
              <a:buNone/>
              <a:defRPr sz="900"/>
            </a:lvl8pPr>
            <a:lvl9pPr marL="365729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36D9DD-CF57-4AE8-A23D-99A726631B7D}" type="datetimeFigureOut">
              <a:rPr lang="en-US"/>
              <a:pPr>
                <a:defRPr/>
              </a:pPr>
              <a:t>7/16/2019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446061-5A46-4634-A2EA-CBB86EAEE2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1756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8564" y="5440366"/>
            <a:ext cx="8291432" cy="6429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08564" y="693741"/>
            <a:ext cx="8291432" cy="466407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62" indent="0">
              <a:buNone/>
              <a:defRPr sz="2800"/>
            </a:lvl2pPr>
            <a:lvl3pPr marL="914323" indent="0">
              <a:buNone/>
              <a:defRPr sz="2400"/>
            </a:lvl3pPr>
            <a:lvl4pPr marL="1371485" indent="0">
              <a:buNone/>
              <a:defRPr sz="2000"/>
            </a:lvl4pPr>
            <a:lvl5pPr marL="1828647" indent="0">
              <a:buNone/>
              <a:defRPr sz="2000"/>
            </a:lvl5pPr>
            <a:lvl6pPr marL="2285808" indent="0">
              <a:buNone/>
              <a:defRPr sz="2000"/>
            </a:lvl6pPr>
            <a:lvl7pPr marL="2742970" indent="0">
              <a:buNone/>
              <a:defRPr sz="2000"/>
            </a:lvl7pPr>
            <a:lvl8pPr marL="3200132" indent="0">
              <a:buNone/>
              <a:defRPr sz="2000"/>
            </a:lvl8pPr>
            <a:lvl9pPr marL="3657294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08564" y="6083303"/>
            <a:ext cx="8291432" cy="911225"/>
          </a:xfrm>
        </p:spPr>
        <p:txBody>
          <a:bodyPr/>
          <a:lstStyle>
            <a:lvl1pPr marL="0" indent="0">
              <a:buNone/>
              <a:defRPr sz="1400"/>
            </a:lvl1pPr>
            <a:lvl2pPr marL="457162" indent="0">
              <a:buNone/>
              <a:defRPr sz="1200"/>
            </a:lvl2pPr>
            <a:lvl3pPr marL="914323" indent="0">
              <a:buNone/>
              <a:defRPr sz="1000"/>
            </a:lvl3pPr>
            <a:lvl4pPr marL="1371485" indent="0">
              <a:buNone/>
              <a:defRPr sz="900"/>
            </a:lvl4pPr>
            <a:lvl5pPr marL="1828647" indent="0">
              <a:buNone/>
              <a:defRPr sz="900"/>
            </a:lvl5pPr>
            <a:lvl6pPr marL="2285808" indent="0">
              <a:buNone/>
              <a:defRPr sz="900"/>
            </a:lvl6pPr>
            <a:lvl7pPr marL="2742970" indent="0">
              <a:buNone/>
              <a:defRPr sz="900"/>
            </a:lvl7pPr>
            <a:lvl8pPr marL="3200132" indent="0">
              <a:buNone/>
              <a:defRPr sz="900"/>
            </a:lvl8pPr>
            <a:lvl9pPr marL="365729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A8C9CA-D956-4CF6-8BC1-59F4AAD06B39}" type="datetimeFigureOut">
              <a:rPr lang="en-US"/>
              <a:pPr>
                <a:defRPr/>
              </a:pPr>
              <a:t>7/16/2019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571514-BA6E-4B94-8E16-C1178DAA8F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2731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A666F7-5513-447E-98DA-A08BBB3F541E}" type="datetimeFigureOut">
              <a:rPr lang="en-US"/>
              <a:pPr>
                <a:defRPr/>
              </a:pPr>
              <a:t>7/16/2019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DEB5B7-3A46-454F-A52E-05E19BBED6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6633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18632" y="311153"/>
            <a:ext cx="3107652" cy="66325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1317" y="311153"/>
            <a:ext cx="9117958" cy="66325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BF820-1AC1-4316-88DD-A806304338C6}" type="datetimeFigureOut">
              <a:rPr lang="en-US"/>
              <a:pPr>
                <a:defRPr/>
              </a:pPr>
              <a:t>7/16/2019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A0D42F-5FDE-4606-9ECD-0BEEF5C497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8172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31166" y="3"/>
            <a:ext cx="13272398" cy="69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872" tIns="50936" rIns="101872" bIns="5093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2752" y="838203"/>
            <a:ext cx="12247418" cy="509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872" tIns="50936" rIns="101872" bIns="5093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5" name="TextBox 2"/>
          <p:cNvSpPr txBox="1">
            <a:spLocks noChangeArrowheads="1"/>
          </p:cNvSpPr>
          <p:nvPr userDrawn="1"/>
        </p:nvSpPr>
        <p:spPr bwMode="auto">
          <a:xfrm>
            <a:off x="5080000" y="7467600"/>
            <a:ext cx="365760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200">
                <a:solidFill>
                  <a:srgbClr val="333333"/>
                </a:solidFill>
                <a:latin typeface="Arial" charset="0"/>
                <a:cs typeface="Arial" charset="0"/>
              </a:defRPr>
            </a:lvl1pPr>
            <a:lvl2pPr marL="742950" indent="-285750">
              <a:defRPr sz="2200">
                <a:solidFill>
                  <a:srgbClr val="333333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200">
                <a:solidFill>
                  <a:srgbClr val="333333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200">
                <a:solidFill>
                  <a:srgbClr val="333333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200">
                <a:solidFill>
                  <a:srgbClr val="333333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rgbClr val="333333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rgbClr val="333333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rgbClr val="333333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rgbClr val="333333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ea typeface="宋体" pitchFamily="2" charset="-122"/>
              </a:rPr>
              <a:t>ICON</a:t>
            </a:r>
            <a:r>
              <a:rPr lang="en-US" altLang="zh-CN" sz="1100" baseline="0" dirty="0" smtClean="0">
                <a:solidFill>
                  <a:schemeClr val="bg1">
                    <a:lumMod val="50000"/>
                  </a:schemeClr>
                </a:solidFill>
                <a:ea typeface="宋体" pitchFamily="2" charset="-122"/>
              </a:rPr>
              <a:t> Home</a:t>
            </a:r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ea typeface="宋体" pitchFamily="2" charset="-122"/>
              </a:rPr>
              <a:t> </a:t>
            </a:r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ea typeface="宋体" pitchFamily="2" charset="-122"/>
              </a:rPr>
              <a:t>Proprietary, </a:t>
            </a:r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ea typeface="宋体" pitchFamily="2" charset="-122"/>
              </a:rPr>
              <a:t>www.iconsmartech.com</a:t>
            </a:r>
            <a:endParaRPr lang="en-US" altLang="zh-CN" sz="1100" dirty="0" smtClean="0">
              <a:solidFill>
                <a:schemeClr val="bg1">
                  <a:lumMod val="50000"/>
                </a:schemeClr>
              </a:solidFill>
              <a:ea typeface="宋体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49" r:id="rId1"/>
    <p:sldLayoutId id="2147484550" r:id="rId2"/>
    <p:sldLayoutId id="2147484551" r:id="rId3"/>
    <p:sldLayoutId id="2147484537" r:id="rId4"/>
    <p:sldLayoutId id="2147484552" r:id="rId5"/>
    <p:sldLayoutId id="2147484553" r:id="rId6"/>
    <p:sldLayoutId id="2147484554" r:id="rId7"/>
    <p:sldLayoutId id="2147484555" r:id="rId8"/>
    <p:sldLayoutId id="2147484556" r:id="rId9"/>
    <p:sldLayoutId id="2147484557" r:id="rId10"/>
    <p:sldLayoutId id="2147484558" r:id="rId11"/>
    <p:sldLayoutId id="2147484559" r:id="rId1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101909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333333"/>
          </a:solidFill>
          <a:latin typeface="+mj-lt"/>
          <a:ea typeface="+mj-ea"/>
          <a:cs typeface="+mj-cs"/>
        </a:defRPr>
      </a:lvl1pPr>
      <a:lvl2pPr algn="l" defTabSz="101909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333333"/>
          </a:solidFill>
          <a:latin typeface="Arial" charset="0"/>
        </a:defRPr>
      </a:lvl2pPr>
      <a:lvl3pPr algn="l" defTabSz="101909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333333"/>
          </a:solidFill>
          <a:latin typeface="Arial" charset="0"/>
        </a:defRPr>
      </a:lvl3pPr>
      <a:lvl4pPr algn="l" defTabSz="101909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333333"/>
          </a:solidFill>
          <a:latin typeface="Arial" charset="0"/>
        </a:defRPr>
      </a:lvl4pPr>
      <a:lvl5pPr algn="l" defTabSz="101909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333333"/>
          </a:solidFill>
          <a:latin typeface="Arial" charset="0"/>
        </a:defRPr>
      </a:lvl5pPr>
      <a:lvl6pPr marL="457162" algn="l" defTabSz="1019090" rtl="0" fontAlgn="base">
        <a:spcBef>
          <a:spcPct val="0"/>
        </a:spcBef>
        <a:spcAft>
          <a:spcPct val="0"/>
        </a:spcAft>
        <a:defRPr sz="2700" b="1">
          <a:solidFill>
            <a:srgbClr val="333333"/>
          </a:solidFill>
          <a:latin typeface="Arial" charset="0"/>
        </a:defRPr>
      </a:lvl6pPr>
      <a:lvl7pPr marL="914323" algn="l" defTabSz="1019090" rtl="0" fontAlgn="base">
        <a:spcBef>
          <a:spcPct val="0"/>
        </a:spcBef>
        <a:spcAft>
          <a:spcPct val="0"/>
        </a:spcAft>
        <a:defRPr sz="2700" b="1">
          <a:solidFill>
            <a:srgbClr val="333333"/>
          </a:solidFill>
          <a:latin typeface="Arial" charset="0"/>
        </a:defRPr>
      </a:lvl7pPr>
      <a:lvl8pPr marL="1371485" algn="l" defTabSz="1019090" rtl="0" fontAlgn="base">
        <a:spcBef>
          <a:spcPct val="0"/>
        </a:spcBef>
        <a:spcAft>
          <a:spcPct val="0"/>
        </a:spcAft>
        <a:defRPr sz="2700" b="1">
          <a:solidFill>
            <a:srgbClr val="333333"/>
          </a:solidFill>
          <a:latin typeface="Arial" charset="0"/>
        </a:defRPr>
      </a:lvl8pPr>
      <a:lvl9pPr marL="1828647" algn="l" defTabSz="1019090" rtl="0" fontAlgn="base">
        <a:spcBef>
          <a:spcPct val="0"/>
        </a:spcBef>
        <a:spcAft>
          <a:spcPct val="0"/>
        </a:spcAft>
        <a:defRPr sz="2700" b="1">
          <a:solidFill>
            <a:srgbClr val="333333"/>
          </a:solidFill>
          <a:latin typeface="Arial" charset="0"/>
        </a:defRPr>
      </a:lvl9pPr>
    </p:titleStyle>
    <p:bodyStyle>
      <a:lvl1pPr marL="187309" indent="-187309" algn="l" defTabSz="1019090" rtl="0" eaLnBrk="0" fontAlgn="base" hangingPunct="0">
        <a:lnSpc>
          <a:spcPct val="95000"/>
        </a:lnSpc>
        <a:spcBef>
          <a:spcPct val="75000"/>
        </a:spcBef>
        <a:spcAft>
          <a:spcPct val="0"/>
        </a:spcAft>
        <a:buClr>
          <a:srgbClr val="FF6600"/>
        </a:buClr>
        <a:buFont typeface="Wingdings" panose="05000000000000000000" pitchFamily="2" charset="2"/>
        <a:buChar char="§"/>
        <a:defRPr sz="2200">
          <a:solidFill>
            <a:srgbClr val="333333"/>
          </a:solidFill>
          <a:latin typeface="+mn-lt"/>
          <a:ea typeface="+mn-ea"/>
          <a:cs typeface="+mn-cs"/>
        </a:defRPr>
      </a:lvl1pPr>
      <a:lvl2pPr marL="701616" indent="-192072" algn="l" defTabSz="1019090" rtl="0" eaLnBrk="0" fontAlgn="base" hangingPunct="0">
        <a:lnSpc>
          <a:spcPct val="95000"/>
        </a:lnSpc>
        <a:spcBef>
          <a:spcPct val="35000"/>
        </a:spcBef>
        <a:spcAft>
          <a:spcPct val="0"/>
        </a:spcAft>
        <a:buClr>
          <a:srgbClr val="0000CC"/>
        </a:buClr>
        <a:buSzPct val="120000"/>
        <a:buFont typeface="Arial" panose="020B0604020202020204" pitchFamily="34" charset="0"/>
        <a:buChar char="•"/>
        <a:defRPr sz="2000">
          <a:solidFill>
            <a:srgbClr val="333333"/>
          </a:solidFill>
          <a:latin typeface="+mn-lt"/>
        </a:defRPr>
      </a:lvl2pPr>
      <a:lvl3pPr marL="1206399" indent="-187309" algn="l" defTabSz="1019090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rgbClr val="FF6600"/>
        </a:buClr>
        <a:buFont typeface="Arial" panose="020B0604020202020204" pitchFamily="34" charset="0"/>
        <a:buChar char="−"/>
        <a:defRPr>
          <a:solidFill>
            <a:srgbClr val="333333"/>
          </a:solidFill>
          <a:latin typeface="+mn-lt"/>
        </a:defRPr>
      </a:lvl3pPr>
      <a:lvl4pPr marL="1720706" indent="-192072" algn="l" defTabSz="1019090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rgbClr val="333300"/>
        </a:buClr>
        <a:buFont typeface="Arial" panose="020B0604020202020204" pitchFamily="34" charset="0"/>
        <a:buChar char="»"/>
        <a:defRPr sz="1400">
          <a:solidFill>
            <a:srgbClr val="333333"/>
          </a:solidFill>
          <a:latin typeface="+mn-lt"/>
        </a:defRPr>
      </a:lvl4pPr>
      <a:lvl5pPr marL="2225489" indent="-187309" algn="l" defTabSz="1019090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rgbClr val="2A2A2A"/>
        </a:buClr>
        <a:buFont typeface="Arial" panose="020B0604020202020204" pitchFamily="34" charset="0"/>
        <a:buChar char="•"/>
        <a:defRPr sz="1200">
          <a:solidFill>
            <a:srgbClr val="333333"/>
          </a:solidFill>
          <a:latin typeface="+mn-lt"/>
        </a:defRPr>
      </a:lvl5pPr>
      <a:lvl6pPr marL="2682650" indent="-187309" algn="l" defTabSz="1019090" rtl="0" fontAlgn="base">
        <a:lnSpc>
          <a:spcPct val="90000"/>
        </a:lnSpc>
        <a:spcBef>
          <a:spcPct val="20000"/>
        </a:spcBef>
        <a:spcAft>
          <a:spcPct val="0"/>
        </a:spcAft>
        <a:buClr>
          <a:srgbClr val="FF6600"/>
        </a:buClr>
        <a:buFont typeface="Wingdings" pitchFamily="2" charset="2"/>
        <a:buChar char="§"/>
        <a:defRPr sz="1600">
          <a:solidFill>
            <a:srgbClr val="333333"/>
          </a:solidFill>
          <a:latin typeface="+mn-lt"/>
        </a:defRPr>
      </a:lvl6pPr>
      <a:lvl7pPr marL="3139812" indent="-187309" algn="l" defTabSz="1019090" rtl="0" fontAlgn="base">
        <a:lnSpc>
          <a:spcPct val="90000"/>
        </a:lnSpc>
        <a:spcBef>
          <a:spcPct val="20000"/>
        </a:spcBef>
        <a:spcAft>
          <a:spcPct val="0"/>
        </a:spcAft>
        <a:buClr>
          <a:srgbClr val="FF6600"/>
        </a:buClr>
        <a:buFont typeface="Wingdings" pitchFamily="2" charset="2"/>
        <a:buChar char="§"/>
        <a:defRPr sz="1600">
          <a:solidFill>
            <a:srgbClr val="333333"/>
          </a:solidFill>
          <a:latin typeface="+mn-lt"/>
        </a:defRPr>
      </a:lvl7pPr>
      <a:lvl8pPr marL="3596974" indent="-187309" algn="l" defTabSz="1019090" rtl="0" fontAlgn="base">
        <a:lnSpc>
          <a:spcPct val="90000"/>
        </a:lnSpc>
        <a:spcBef>
          <a:spcPct val="20000"/>
        </a:spcBef>
        <a:spcAft>
          <a:spcPct val="0"/>
        </a:spcAft>
        <a:buClr>
          <a:srgbClr val="FF6600"/>
        </a:buClr>
        <a:buFont typeface="Wingdings" pitchFamily="2" charset="2"/>
        <a:buChar char="§"/>
        <a:defRPr sz="1600">
          <a:solidFill>
            <a:srgbClr val="333333"/>
          </a:solidFill>
          <a:latin typeface="+mn-lt"/>
        </a:defRPr>
      </a:lvl8pPr>
      <a:lvl9pPr marL="4054135" indent="-187309" algn="l" defTabSz="1019090" rtl="0" fontAlgn="base">
        <a:lnSpc>
          <a:spcPct val="90000"/>
        </a:lnSpc>
        <a:spcBef>
          <a:spcPct val="20000"/>
        </a:spcBef>
        <a:spcAft>
          <a:spcPct val="0"/>
        </a:spcAft>
        <a:buClr>
          <a:srgbClr val="FF6600"/>
        </a:buClr>
        <a:buFont typeface="Wingdings" pitchFamily="2" charset="2"/>
        <a:buChar char="§"/>
        <a:defRPr sz="1600">
          <a:solidFill>
            <a:srgbClr val="333333"/>
          </a:solidFill>
          <a:latin typeface="+mn-lt"/>
        </a:defRPr>
      </a:lvl9pPr>
    </p:bodyStyle>
    <p:otherStyle>
      <a:defPPr>
        <a:defRPr lang="en-US"/>
      </a:defPPr>
      <a:lvl1pPr marL="0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2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23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85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47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08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70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32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94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691317" y="311150"/>
            <a:ext cx="12434968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91317" y="1812925"/>
            <a:ext cx="12434968" cy="513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319" y="7204075"/>
            <a:ext cx="3223234" cy="414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8FC0FE6-A6BF-4208-8DAE-1887EA9FE714}" type="datetimeFigureOut">
              <a:rPr lang="en-US"/>
              <a:pPr>
                <a:defRPr/>
              </a:pPr>
              <a:t>7/16/2019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21452" y="7204075"/>
            <a:ext cx="4374701" cy="414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3051" y="7204075"/>
            <a:ext cx="3223234" cy="4143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6553EEDC-28F1-4F40-8500-ABFA70FF0D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38" r:id="rId1"/>
    <p:sldLayoutId id="2147484539" r:id="rId2"/>
    <p:sldLayoutId id="2147484540" r:id="rId3"/>
    <p:sldLayoutId id="2147484541" r:id="rId4"/>
    <p:sldLayoutId id="2147484542" r:id="rId5"/>
    <p:sldLayoutId id="2147484543" r:id="rId6"/>
    <p:sldLayoutId id="2147484544" r:id="rId7"/>
    <p:sldLayoutId id="2147484545" r:id="rId8"/>
    <p:sldLayoutId id="2147484546" r:id="rId9"/>
    <p:sldLayoutId id="2147484547" r:id="rId10"/>
    <p:sldLayoutId id="2147484548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399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399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399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399">
          <a:solidFill>
            <a:schemeClr val="tx1"/>
          </a:solidFill>
          <a:latin typeface="Calibri" pitchFamily="34" charset="0"/>
        </a:defRPr>
      </a:lvl5pPr>
      <a:lvl6pPr marL="457162" algn="ctr" rtl="0" fontAlgn="base">
        <a:spcBef>
          <a:spcPct val="0"/>
        </a:spcBef>
        <a:spcAft>
          <a:spcPct val="0"/>
        </a:spcAft>
        <a:defRPr sz="4399">
          <a:solidFill>
            <a:schemeClr val="tx1"/>
          </a:solidFill>
          <a:latin typeface="Calibri" pitchFamily="34" charset="0"/>
        </a:defRPr>
      </a:lvl6pPr>
      <a:lvl7pPr marL="914323" algn="ctr" rtl="0" fontAlgn="base">
        <a:spcBef>
          <a:spcPct val="0"/>
        </a:spcBef>
        <a:spcAft>
          <a:spcPct val="0"/>
        </a:spcAft>
        <a:defRPr sz="4399">
          <a:solidFill>
            <a:schemeClr val="tx1"/>
          </a:solidFill>
          <a:latin typeface="Calibri" pitchFamily="34" charset="0"/>
        </a:defRPr>
      </a:lvl7pPr>
      <a:lvl8pPr marL="1371485" algn="ctr" rtl="0" fontAlgn="base">
        <a:spcBef>
          <a:spcPct val="0"/>
        </a:spcBef>
        <a:spcAft>
          <a:spcPct val="0"/>
        </a:spcAft>
        <a:defRPr sz="4399">
          <a:solidFill>
            <a:schemeClr val="tx1"/>
          </a:solidFill>
          <a:latin typeface="Calibri" pitchFamily="34" charset="0"/>
        </a:defRPr>
      </a:lvl8pPr>
      <a:lvl9pPr marL="1828647" algn="ctr" rtl="0" fontAlgn="base">
        <a:spcBef>
          <a:spcPct val="0"/>
        </a:spcBef>
        <a:spcAft>
          <a:spcPct val="0"/>
        </a:spcAft>
        <a:defRPr sz="4399">
          <a:solidFill>
            <a:schemeClr val="tx1"/>
          </a:solidFill>
          <a:latin typeface="Calibri" pitchFamily="34" charset="0"/>
        </a:defRPr>
      </a:lvl9pPr>
    </p:titleStyle>
    <p:bodyStyle>
      <a:lvl1pPr marL="342871" indent="-342871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87" indent="-285726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04" indent="-228581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66" indent="-228581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27" indent="-228581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89" indent="-228581" algn="l" defTabSz="91432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51" indent="-228581" algn="l" defTabSz="91432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13" indent="-228581" algn="l" defTabSz="91432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74" indent="-228581" algn="l" defTabSz="91432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2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23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85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47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08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70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32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94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10" Type="http://schemas.openxmlformats.org/officeDocument/2006/relationships/image" Target="../media/image7.png"/><Relationship Id="rId4" Type="http://schemas.openxmlformats.org/officeDocument/2006/relationships/image" Target="../media/image1.jpeg"/><Relationship Id="rId9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113"/>
          <p:cNvSpPr txBox="1"/>
          <p:nvPr/>
        </p:nvSpPr>
        <p:spPr>
          <a:xfrm>
            <a:off x="355600" y="1"/>
            <a:ext cx="9829800" cy="685800"/>
          </a:xfrm>
          <a:prstGeom prst="rect">
            <a:avLst/>
          </a:prstGeom>
          <a:noFill/>
          <a:ln>
            <a:noFill/>
          </a:ln>
        </p:spPr>
        <p:txBody>
          <a:bodyPr lIns="100568" tIns="50270" rIns="100568" bIns="50270" anchor="t" anchorCtr="0">
            <a:no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ct val="25000"/>
            </a:pPr>
            <a:r>
              <a:rPr lang="en-US" sz="3600" b="1" dirty="0" smtClean="0">
                <a:solidFill>
                  <a:schemeClr val="dk1"/>
                </a:solidFill>
                <a:latin typeface="Arial Rounded MT Bold" panose="020F0704030504030204" pitchFamily="34" charset="0"/>
                <a:ea typeface="Calibri"/>
                <a:cs typeface="Calibri"/>
                <a:sym typeface="Calibri"/>
              </a:rPr>
              <a:t>ICON Home Solar Dashboard</a:t>
            </a:r>
            <a:endParaRPr lang="en-US" sz="3600" b="1" dirty="0">
              <a:solidFill>
                <a:schemeClr val="dk1"/>
              </a:solidFill>
              <a:latin typeface="Arial Rounded MT Bold" panose="020F070403050403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 bwMode="auto">
          <a:xfrm>
            <a:off x="889000" y="685800"/>
            <a:ext cx="9045308" cy="5727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872" tIns="50936" rIns="101872" bIns="50936" numCol="1" anchor="t" anchorCtr="0" compatLnSpc="1">
            <a:prstTxWarp prst="textNoShape">
              <a:avLst/>
            </a:prstTxWarp>
          </a:bodyPr>
          <a:lstStyle>
            <a:lvl1pPr marL="187325" indent="-187325" algn="l" defTabSz="1019175" rtl="0" eaLnBrk="0" fontAlgn="base" hangingPunct="0">
              <a:lnSpc>
                <a:spcPct val="95000"/>
              </a:lnSpc>
              <a:spcBef>
                <a:spcPct val="75000"/>
              </a:spcBef>
              <a:spcAft>
                <a:spcPct val="0"/>
              </a:spcAft>
              <a:buClr>
                <a:srgbClr val="FF6600"/>
              </a:buClr>
              <a:buFont typeface="Wingdings" panose="05000000000000000000" pitchFamily="2" charset="2"/>
              <a:buChar char="§"/>
              <a:defRPr sz="2200" b="1" i="0" baseline="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701675" indent="-192088" algn="l" defTabSz="1019175" rtl="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rgbClr val="0000CC"/>
              </a:buClr>
              <a:buSzPct val="120000"/>
              <a:buFont typeface="Arial" panose="020B0604020202020204" pitchFamily="34" charset="0"/>
              <a:buChar char="•"/>
              <a:defRPr sz="2000">
                <a:solidFill>
                  <a:srgbClr val="333333"/>
                </a:solidFill>
                <a:latin typeface="+mn-lt"/>
              </a:defRPr>
            </a:lvl2pPr>
            <a:lvl3pPr marL="1206500" indent="-187325" algn="l" defTabSz="1019175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Arial" panose="020B0604020202020204" pitchFamily="34" charset="0"/>
              <a:buChar char="−"/>
              <a:defRPr>
                <a:solidFill>
                  <a:srgbClr val="333333"/>
                </a:solidFill>
                <a:latin typeface="+mn-lt"/>
              </a:defRPr>
            </a:lvl3pPr>
            <a:lvl4pPr marL="1720850" indent="-192088" algn="l" defTabSz="1019175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33300"/>
              </a:buClr>
              <a:buFont typeface="Arial" panose="020B0604020202020204" pitchFamily="34" charset="0"/>
              <a:buChar char="»"/>
              <a:defRPr sz="1400">
                <a:solidFill>
                  <a:srgbClr val="333333"/>
                </a:solidFill>
                <a:latin typeface="+mn-lt"/>
              </a:defRPr>
            </a:lvl4pPr>
            <a:lvl5pPr marL="2225675" indent="-187325" algn="l" defTabSz="1019175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A2A2A"/>
              </a:buClr>
              <a:buFont typeface="Arial" panose="020B0604020202020204" pitchFamily="34" charset="0"/>
              <a:buChar char="•"/>
              <a:defRPr sz="1200">
                <a:solidFill>
                  <a:srgbClr val="333333"/>
                </a:solidFill>
                <a:latin typeface="+mn-lt"/>
              </a:defRPr>
            </a:lvl5pPr>
            <a:lvl6pPr marL="2682875" indent="-187325" algn="l" defTabSz="1019175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pitchFamily="2" charset="2"/>
              <a:buChar char="§"/>
              <a:defRPr sz="1600">
                <a:solidFill>
                  <a:srgbClr val="333333"/>
                </a:solidFill>
                <a:latin typeface="+mn-lt"/>
              </a:defRPr>
            </a:lvl6pPr>
            <a:lvl7pPr marL="3140075" indent="-187325" algn="l" defTabSz="1019175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pitchFamily="2" charset="2"/>
              <a:buChar char="§"/>
              <a:defRPr sz="1600">
                <a:solidFill>
                  <a:srgbClr val="333333"/>
                </a:solidFill>
                <a:latin typeface="+mn-lt"/>
              </a:defRPr>
            </a:lvl7pPr>
            <a:lvl8pPr marL="3597275" indent="-187325" algn="l" defTabSz="1019175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pitchFamily="2" charset="2"/>
              <a:buChar char="§"/>
              <a:defRPr sz="1600">
                <a:solidFill>
                  <a:srgbClr val="333333"/>
                </a:solidFill>
                <a:latin typeface="+mn-lt"/>
              </a:defRPr>
            </a:lvl8pPr>
            <a:lvl9pPr marL="4054475" indent="-187325" algn="l" defTabSz="1019175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pitchFamily="2" charset="2"/>
              <a:buChar char="§"/>
              <a:defRPr sz="1600">
                <a:solidFill>
                  <a:srgbClr val="333333"/>
                </a:solidFill>
                <a:latin typeface="+mn-lt"/>
              </a:defRPr>
            </a:lvl9pPr>
          </a:lstStyle>
          <a:p>
            <a:r>
              <a:rPr lang="en-US" altLang="zh-CN" sz="2400" kern="0" dirty="0" smtClean="0">
                <a:latin typeface="Calibri" panose="020F0502020204030204" pitchFamily="34" charset="0"/>
              </a:rPr>
              <a:t> Problem </a:t>
            </a:r>
            <a:endParaRPr lang="en-US" altLang="zh-CN" sz="2400" kern="0" dirty="0">
              <a:latin typeface="Calibri" panose="020F0502020204030204" pitchFamily="34" charset="0"/>
            </a:endParaRPr>
          </a:p>
          <a:p>
            <a:pPr lvl="1"/>
            <a:r>
              <a:rPr lang="en-US" altLang="zh-CN" kern="0" dirty="0" smtClean="0">
                <a:latin typeface="Calibri" panose="020F0502020204030204" pitchFamily="34" charset="0"/>
              </a:rPr>
              <a:t>Lack of always-on in-home-display for solar system performance monitors. Not able to keep solar system customer engaged.</a:t>
            </a:r>
            <a:r>
              <a:rPr lang="en-US" altLang="zh-CN" sz="2000" kern="0" dirty="0" smtClean="0">
                <a:latin typeface="Calibri" panose="020F0502020204030204" pitchFamily="34" charset="0"/>
              </a:rPr>
              <a:t> </a:t>
            </a:r>
            <a:endParaRPr lang="en-US" altLang="zh-CN" sz="2000" kern="0" dirty="0" smtClean="0">
              <a:latin typeface="Calibri" panose="020F0502020204030204" pitchFamily="34" charset="0"/>
            </a:endParaRPr>
          </a:p>
          <a:p>
            <a:r>
              <a:rPr lang="en-US" altLang="zh-CN" sz="2400" b="1" kern="0" dirty="0" smtClean="0">
                <a:latin typeface="Calibri" panose="020F0502020204030204" pitchFamily="34" charset="0"/>
              </a:rPr>
              <a:t> Solution</a:t>
            </a:r>
          </a:p>
          <a:p>
            <a:pPr lvl="1"/>
            <a:r>
              <a:rPr lang="en-US" altLang="zh-CN" sz="1800" kern="0" dirty="0" smtClean="0">
                <a:latin typeface="Calibri" panose="020F0502020204030204" pitchFamily="34" charset="0"/>
              </a:rPr>
              <a:t>Integrating </a:t>
            </a:r>
            <a:r>
              <a:rPr lang="en-US" altLang="zh-CN" sz="1800" kern="0" dirty="0" smtClean="0">
                <a:latin typeface="Calibri" panose="020F0502020204030204" pitchFamily="34" charset="0"/>
              </a:rPr>
              <a:t>solar dashboard with ICON Home – an in-home-display connecting wired connected with AC system and wirelessly connected invertors</a:t>
            </a:r>
            <a:endParaRPr lang="en-US" altLang="zh-CN" sz="1800" kern="0" dirty="0" smtClean="0">
              <a:latin typeface="Calibri" panose="020F0502020204030204" pitchFamily="34" charset="0"/>
            </a:endParaRPr>
          </a:p>
          <a:p>
            <a:pPr lvl="1"/>
            <a:r>
              <a:rPr lang="en-US" altLang="zh-CN" sz="1800" kern="0" dirty="0" smtClean="0">
                <a:latin typeface="Calibri" panose="020F0502020204030204" pitchFamily="34" charset="0"/>
              </a:rPr>
              <a:t>Better interaction with customers and better performance monitoring &amp; control</a:t>
            </a:r>
            <a:r>
              <a:rPr lang="en-US" altLang="zh-CN" sz="1800" kern="0" dirty="0" smtClean="0">
                <a:latin typeface="Calibri" panose="020F0502020204030204" pitchFamily="34" charset="0"/>
              </a:rPr>
              <a:t>. </a:t>
            </a:r>
            <a:endParaRPr lang="en-US" altLang="zh-CN" sz="1400" kern="0" dirty="0" smtClean="0">
              <a:latin typeface="Calibri" panose="020F0502020204030204" pitchFamily="34" charset="0"/>
            </a:endParaRPr>
          </a:p>
          <a:p>
            <a:r>
              <a:rPr lang="en-US" altLang="zh-CN" sz="2400" b="1" kern="0" dirty="0" smtClean="0">
                <a:latin typeface="Calibri" panose="020F0502020204030204" pitchFamily="34" charset="0"/>
              </a:rPr>
              <a:t> Team</a:t>
            </a:r>
          </a:p>
          <a:p>
            <a:pPr marL="457200" lvl="1" indent="0" algn="just">
              <a:lnSpc>
                <a:spcPct val="100000"/>
              </a:lnSpc>
              <a:buClr>
                <a:schemeClr val="accent6"/>
              </a:buClr>
              <a:buNone/>
            </a:pPr>
            <a:r>
              <a:rPr lang="en-US" sz="1500" b="1" dirty="0">
                <a:solidFill>
                  <a:schemeClr val="tx1"/>
                </a:solidFill>
              </a:rPr>
              <a:t>Kevin Gao </a:t>
            </a:r>
            <a:r>
              <a:rPr lang="en-US" sz="1500" dirty="0" smtClean="0">
                <a:solidFill>
                  <a:schemeClr val="tx1"/>
                </a:solidFill>
              </a:rPr>
              <a:t>– Entrepreneur </a:t>
            </a:r>
            <a:r>
              <a:rPr lang="en-US" sz="1500" dirty="0">
                <a:solidFill>
                  <a:schemeClr val="tx1"/>
                </a:solidFill>
              </a:rPr>
              <a:t>in </a:t>
            </a:r>
            <a:r>
              <a:rPr lang="en-US" sz="1500" dirty="0" smtClean="0">
                <a:solidFill>
                  <a:schemeClr val="tx1"/>
                </a:solidFill>
              </a:rPr>
              <a:t>solar, </a:t>
            </a:r>
            <a:r>
              <a:rPr lang="en-US" sz="1500" dirty="0">
                <a:solidFill>
                  <a:schemeClr val="tx1"/>
                </a:solidFill>
              </a:rPr>
              <a:t>mechanical </a:t>
            </a:r>
            <a:r>
              <a:rPr lang="en-US" sz="1500" dirty="0" smtClean="0">
                <a:solidFill>
                  <a:schemeClr val="tx1"/>
                </a:solidFill>
              </a:rPr>
              <a:t>engineer, inventor </a:t>
            </a:r>
            <a:r>
              <a:rPr lang="en-US" sz="1500" dirty="0">
                <a:solidFill>
                  <a:schemeClr val="tx1"/>
                </a:solidFill>
              </a:rPr>
              <a:t>of multiple US </a:t>
            </a:r>
            <a:r>
              <a:rPr lang="en-US" sz="1500" dirty="0" smtClean="0">
                <a:solidFill>
                  <a:schemeClr val="tx1"/>
                </a:solidFill>
              </a:rPr>
              <a:t>patents.</a:t>
            </a:r>
          </a:p>
          <a:p>
            <a:pPr marL="457200" lvl="1" indent="0" algn="just">
              <a:lnSpc>
                <a:spcPct val="100000"/>
              </a:lnSpc>
              <a:buClr>
                <a:schemeClr val="accent6"/>
              </a:buClr>
              <a:buNone/>
            </a:pPr>
            <a:r>
              <a:rPr lang="en-US" sz="1500" b="1" dirty="0" smtClean="0">
                <a:solidFill>
                  <a:schemeClr val="tx1"/>
                </a:solidFill>
              </a:rPr>
              <a:t>Sean </a:t>
            </a:r>
            <a:r>
              <a:rPr lang="en-US" sz="1500" b="1" dirty="0">
                <a:solidFill>
                  <a:schemeClr val="tx1"/>
                </a:solidFill>
              </a:rPr>
              <a:t>White </a:t>
            </a:r>
            <a:r>
              <a:rPr lang="en-US" sz="1500" dirty="0">
                <a:solidFill>
                  <a:schemeClr val="tx1"/>
                </a:solidFill>
              </a:rPr>
              <a:t>– IREC Certified Solar PV Master Trainer. Book Author of </a:t>
            </a:r>
            <a:r>
              <a:rPr lang="en-US" sz="1500" i="1" dirty="0">
                <a:solidFill>
                  <a:schemeClr val="tx1"/>
                </a:solidFill>
              </a:rPr>
              <a:t>Solar Photovoltaic Basics</a:t>
            </a:r>
            <a:r>
              <a:rPr lang="en-US" sz="1500" dirty="0">
                <a:solidFill>
                  <a:schemeClr val="tx1"/>
                </a:solidFill>
              </a:rPr>
              <a:t>, and </a:t>
            </a:r>
            <a:r>
              <a:rPr lang="en-US" sz="1500" i="1" dirty="0">
                <a:solidFill>
                  <a:schemeClr val="tx1"/>
                </a:solidFill>
              </a:rPr>
              <a:t>Solar Engineering and Installation</a:t>
            </a:r>
            <a:r>
              <a:rPr lang="en-US" sz="1500" dirty="0" smtClean="0">
                <a:solidFill>
                  <a:schemeClr val="tx1"/>
                </a:solidFill>
              </a:rPr>
              <a:t>.</a:t>
            </a:r>
          </a:p>
          <a:p>
            <a:pPr marL="457200" lvl="1" indent="0" algn="just">
              <a:lnSpc>
                <a:spcPct val="100000"/>
              </a:lnSpc>
              <a:buClr>
                <a:schemeClr val="accent6"/>
              </a:buClr>
              <a:buNone/>
            </a:pPr>
            <a:r>
              <a:rPr lang="en-US" sz="1500" b="1" dirty="0" smtClean="0">
                <a:solidFill>
                  <a:schemeClr val="tx1"/>
                </a:solidFill>
              </a:rPr>
              <a:t>Madam Mi </a:t>
            </a:r>
            <a:r>
              <a:rPr lang="en-US" sz="1500" dirty="0">
                <a:solidFill>
                  <a:schemeClr val="tx1"/>
                </a:solidFill>
              </a:rPr>
              <a:t>– </a:t>
            </a:r>
            <a:r>
              <a:rPr lang="en-US" sz="1500" dirty="0" smtClean="0">
                <a:solidFill>
                  <a:schemeClr val="tx1"/>
                </a:solidFill>
              </a:rPr>
              <a:t>Owner of SNEC PV Power Exo…the largest of solar tradeshow in the world and wide solar industry connection.</a:t>
            </a:r>
            <a:endParaRPr lang="en-US" altLang="zh-CN" sz="2400" b="1" kern="0" dirty="0" smtClean="0">
              <a:latin typeface="Calibri" panose="020F0502020204030204" pitchFamily="34" charset="0"/>
            </a:endParaRPr>
          </a:p>
          <a:p>
            <a:r>
              <a:rPr lang="en-US" altLang="zh-CN" sz="2400" kern="0" dirty="0" smtClean="0">
                <a:latin typeface="Calibri" panose="020F0502020204030204" pitchFamily="34" charset="0"/>
              </a:rPr>
              <a:t> Plan</a:t>
            </a:r>
          </a:p>
          <a:p>
            <a:pPr lvl="1"/>
            <a:r>
              <a:rPr lang="en-US" altLang="zh-CN" sz="1800" kern="0" dirty="0" smtClean="0">
                <a:latin typeface="Calibri" panose="020F0502020204030204" pitchFamily="34" charset="0"/>
              </a:rPr>
              <a:t>ICON Home in-home-display </a:t>
            </a:r>
            <a:r>
              <a:rPr lang="en-US" altLang="zh-CN" sz="1800" kern="0" dirty="0" smtClean="0">
                <a:latin typeface="Calibri" panose="020F0502020204030204" pitchFamily="34" charset="0"/>
              </a:rPr>
              <a:t>p</a:t>
            </a:r>
            <a:r>
              <a:rPr lang="en-US" altLang="zh-CN" sz="1800" kern="0" dirty="0" smtClean="0">
                <a:latin typeface="Calibri" panose="020F0502020204030204" pitchFamily="34" charset="0"/>
              </a:rPr>
              <a:t>rototype built completed. </a:t>
            </a:r>
          </a:p>
          <a:p>
            <a:pPr lvl="1"/>
            <a:r>
              <a:rPr lang="en-US" altLang="zh-CN" sz="1800" kern="0" dirty="0" smtClean="0">
                <a:latin typeface="Calibri" panose="020F0502020204030204" pitchFamily="34" charset="0"/>
              </a:rPr>
              <a:t>Next step integrating with third-party invertor manufacturer solar dashboard. Provide rapid shutdown in-home alert and control.</a:t>
            </a:r>
          </a:p>
          <a:p>
            <a:pPr lvl="1"/>
            <a:r>
              <a:rPr lang="en-US" altLang="zh-CN" sz="1800" kern="0" dirty="0">
                <a:latin typeface="Calibri" panose="020F0502020204030204" pitchFamily="34" charset="0"/>
              </a:rPr>
              <a:t>T</a:t>
            </a:r>
            <a:r>
              <a:rPr lang="en-US" altLang="zh-CN" sz="1800" kern="0" dirty="0" smtClean="0">
                <a:latin typeface="Calibri" panose="020F0502020204030204" pitchFamily="34" charset="0"/>
              </a:rPr>
              <a:t>esting </a:t>
            </a:r>
            <a:r>
              <a:rPr lang="en-US" altLang="zh-CN" sz="1800" kern="0" dirty="0" smtClean="0">
                <a:latin typeface="Calibri" panose="020F0502020204030204" pitchFamily="34" charset="0"/>
              </a:rPr>
              <a:t>with national labs. Demo in 2020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067607" y="7067640"/>
            <a:ext cx="20201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Kevin &amp; Sean </a:t>
            </a:r>
            <a:r>
              <a:rPr lang="en-US" sz="1200" dirty="0" smtClean="0"/>
              <a:t>&amp; Madam Mi</a:t>
            </a:r>
            <a:endParaRPr lang="en-US" sz="1200" dirty="0"/>
          </a:p>
        </p:txBody>
      </p:sp>
      <p:sp>
        <p:nvSpPr>
          <p:cNvPr id="17" name="Right Arrow 16"/>
          <p:cNvSpPr/>
          <p:nvPr/>
        </p:nvSpPr>
        <p:spPr bwMode="auto">
          <a:xfrm rot="5400000">
            <a:off x="11774859" y="1320190"/>
            <a:ext cx="294472" cy="464031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87325" marR="0" indent="-187325" algn="l" defTabSz="1019175" rtl="0" eaLnBrk="1" fontAlgn="t" latinLnBrk="0" hangingPunct="1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  <a:buSzTx/>
              <a:buFont typeface="Wingdings" pitchFamily="2" charset="2"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rgbClr val="333333"/>
              </a:solidFill>
              <a:effectLst/>
              <a:latin typeface="Arial" charset="0"/>
            </a:endParaRPr>
          </a:p>
        </p:txBody>
      </p:sp>
      <p:pic>
        <p:nvPicPr>
          <p:cNvPr id="19" name="Picture 2" descr="Image result for solar panel on roof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51"/>
          <a:stretch/>
        </p:blipFill>
        <p:spPr bwMode="auto">
          <a:xfrm>
            <a:off x="11099800" y="457200"/>
            <a:ext cx="1674841" cy="72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9200" y="3083516"/>
            <a:ext cx="1812896" cy="80069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026" b="22609"/>
          <a:stretch/>
        </p:blipFill>
        <p:spPr>
          <a:xfrm>
            <a:off x="10109200" y="1981200"/>
            <a:ext cx="1812896" cy="1110914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1" r="19293"/>
          <a:stretch/>
        </p:blipFill>
        <p:spPr>
          <a:xfrm>
            <a:off x="11922096" y="1972601"/>
            <a:ext cx="1874128" cy="191161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9800" y="5449552"/>
            <a:ext cx="1981259" cy="147111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8667" y="3884212"/>
            <a:ext cx="1371600" cy="99655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01"/>
          <a:stretch/>
        </p:blipFill>
        <p:spPr>
          <a:xfrm>
            <a:off x="11680267" y="3884213"/>
            <a:ext cx="1934133" cy="9965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04143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3.1"/>
</p:tagLst>
</file>

<file path=ppt/theme/theme1.xml><?xml version="1.0" encoding="utf-8"?>
<a:theme xmlns:a="http://schemas.openxmlformats.org/drawingml/2006/main" name="2_Default Design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87325" marR="0" indent="-187325" algn="l" defTabSz="1019175" rtl="0" eaLnBrk="1" fontAlgn="t" latinLnBrk="0" hangingPunct="1">
          <a:lnSpc>
            <a:spcPct val="80000"/>
          </a:lnSpc>
          <a:spcBef>
            <a:spcPct val="50000"/>
          </a:spcBef>
          <a:spcAft>
            <a:spcPct val="0"/>
          </a:spcAft>
          <a:buClr>
            <a:srgbClr val="FF6600"/>
          </a:buClr>
          <a:buSzTx/>
          <a:buFont typeface="Wingdings" pitchFamily="2" charset="2"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rgbClr val="333333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87325" marR="0" indent="-187325" algn="l" defTabSz="1019175" rtl="0" eaLnBrk="1" fontAlgn="t" latinLnBrk="0" hangingPunct="1">
          <a:lnSpc>
            <a:spcPct val="80000"/>
          </a:lnSpc>
          <a:spcBef>
            <a:spcPct val="50000"/>
          </a:spcBef>
          <a:spcAft>
            <a:spcPct val="0"/>
          </a:spcAft>
          <a:buClr>
            <a:srgbClr val="FF6600"/>
          </a:buClr>
          <a:buSzTx/>
          <a:buFont typeface="Wingdings" pitchFamily="2" charset="2"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rgbClr val="333333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5F5F5F"/>
        </a:dk2>
        <a:lt2>
          <a:srgbClr val="FFFFFF"/>
        </a:lt2>
        <a:accent1>
          <a:srgbClr val="FF9900"/>
        </a:accent1>
        <a:accent2>
          <a:srgbClr val="669900"/>
        </a:accent2>
        <a:accent3>
          <a:srgbClr val="B6B6B6"/>
        </a:accent3>
        <a:accent4>
          <a:srgbClr val="DADADA"/>
        </a:accent4>
        <a:accent5>
          <a:srgbClr val="FFCAAA"/>
        </a:accent5>
        <a:accent6>
          <a:srgbClr val="5C8A00"/>
        </a:accent6>
        <a:hlink>
          <a:srgbClr val="6666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333333"/>
        </a:dk1>
        <a:lt1>
          <a:srgbClr val="FFFFFF"/>
        </a:lt1>
        <a:dk2>
          <a:srgbClr val="333333"/>
        </a:dk2>
        <a:lt2>
          <a:srgbClr val="333333"/>
        </a:lt2>
        <a:accent1>
          <a:srgbClr val="FF9900"/>
        </a:accent1>
        <a:accent2>
          <a:srgbClr val="99CC00"/>
        </a:accent2>
        <a:accent3>
          <a:srgbClr val="FFFFFF"/>
        </a:accent3>
        <a:accent4>
          <a:srgbClr val="2A2A2A"/>
        </a:accent4>
        <a:accent5>
          <a:srgbClr val="FFCAAA"/>
        </a:accent5>
        <a:accent6>
          <a:srgbClr val="8AB900"/>
        </a:accent6>
        <a:hlink>
          <a:srgbClr val="9999FF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286346</TotalTime>
  <Words>175</Words>
  <Application>Microsoft Office PowerPoint</Application>
  <PresentationFormat>Custom</PresentationFormat>
  <Paragraphs>19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宋体</vt:lpstr>
      <vt:lpstr>Arial</vt:lpstr>
      <vt:lpstr>Arial Rounded MT Bold</vt:lpstr>
      <vt:lpstr>Calibri</vt:lpstr>
      <vt:lpstr>Wingdings</vt:lpstr>
      <vt:lpstr>2_Default Design</vt:lpstr>
      <vt:lpstr>Custom Design</vt:lpstr>
      <vt:lpstr>PowerPoint Presentation</vt:lpstr>
    </vt:vector>
  </TitlesOfParts>
  <Company>CA Solar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 Solar Company Introduction  Kevin Gao  kevingao@casolarco.com Tel: +1 510.673.2058 www.casolarco.com</dc:title>
  <dc:creator>Kevin Gao</dc:creator>
  <cp:lastModifiedBy>Kevin Gao</cp:lastModifiedBy>
  <cp:revision>2149</cp:revision>
  <cp:lastPrinted>2015-04-14T17:29:59Z</cp:lastPrinted>
  <dcterms:created xsi:type="dcterms:W3CDTF">2006-03-15T22:33:33Z</dcterms:created>
  <dcterms:modified xsi:type="dcterms:W3CDTF">2019-07-16T17:09:52Z</dcterms:modified>
</cp:coreProperties>
</file>