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>
        <p:scale>
          <a:sx n="75" d="100"/>
          <a:sy n="75" d="100"/>
        </p:scale>
        <p:origin x="28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07457-98B1-4B91-8432-B91FF572B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423CEC-9A31-44AF-82EC-9E1BE82B88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D8620-B2C0-469E-BF0A-D5B176A79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2EE4-C478-48A1-911F-B82DF40CE615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B30D6-CC4C-45D8-8684-DEE4850C9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CA552-E0A1-4270-BCC6-152548AB8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16B7-7902-4C92-92EF-4F9140590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39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E9B4E-ECCC-4F65-9513-F977D886C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2B9E4-C048-47C9-B50E-6AE17D9FF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F8DC5-2ECA-4401-B3DD-236845D64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2EE4-C478-48A1-911F-B82DF40CE615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DDBD8-7F9F-42E7-B6AC-E4E7CF817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1D3DA-8C61-4C38-BB5F-C16171A47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16B7-7902-4C92-92EF-4F9140590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28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6982A-6C4E-4C94-8691-25D56AB57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163EF-52F6-427F-A609-2FCC6868D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DDFDD-FDF1-4277-B8CA-4568A6066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2EE4-C478-48A1-911F-B82DF40CE615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32C4B-431E-4FB0-9F42-88E299059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5B798-4E5A-4A4D-A3DB-275FFCFD8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16B7-7902-4C92-92EF-4F9140590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4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F8144-4CAD-49F8-BB62-AF0C4D945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32D8D-AA69-4869-B417-8DA15A639A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EDAB99-F807-44EB-A85E-453E7E912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694CF0-DA23-4B51-B22D-CDAFA15FF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2EE4-C478-48A1-911F-B82DF40CE615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5C78D0-498A-49D3-8DDE-420D4EBC5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4694D-A545-458B-8C22-CF3FFC743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16B7-7902-4C92-92EF-4F9140590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75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B3043-4EAC-4EBA-AAD5-E17801271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8226E1-C678-4CB2-830C-8D51997FD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FC51C-C1BC-4638-AFA7-0DABCEA94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3FA975-EDE6-4C2C-9B16-DB8BD49E6D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6373B2-29D3-4DA2-9D1E-925AA58481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9967AE-43FE-49D8-8DD4-647E4850E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2EE4-C478-48A1-911F-B82DF40CE615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2CD1B8-013C-4625-AC75-2BD449E4B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EC5124-FDF5-49BD-8439-796B21C58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16B7-7902-4C92-92EF-4F9140590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914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EC363-BE44-46DC-ADBD-1D93F50C6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61FC2-DB29-4428-9670-A7ECE0148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2EE4-C478-48A1-911F-B82DF40CE615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B2FF20-543F-4CCB-B3D5-FBE2B13B9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2DE739-10EE-4598-A0FA-2A590662D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16B7-7902-4C92-92EF-4F9140590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17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5AEC38-A6BF-4F19-9BB4-E7EE47B6A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2EE4-C478-48A1-911F-B82DF40CE615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A6BFCB-B757-460F-95A9-1C7CA196F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428EE5-78A9-438B-BB23-552063338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16B7-7902-4C92-92EF-4F9140590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721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B9603-6A9D-43EC-962B-66DE9E8E5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1D9E5-47CA-4C97-A376-8CDCE4F14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1592D-5EB8-4BE0-B894-C4EA4C8F2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7B3ABC-EC6A-4A91-9F46-12FB308FB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2EE4-C478-48A1-911F-B82DF40CE615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5A2A7C-9B96-407B-9B13-F63242D90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C6F8E-99C8-44A3-B365-DE102A59B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16B7-7902-4C92-92EF-4F9140590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2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E0F31-0FC8-48C8-9EB8-08E49775B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03D3D1-37F4-44A5-8243-1C69921C3D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29F27-A7B8-4ECC-B0CB-CC288B34F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4BC2E6-226C-4CAA-AE80-B49A3E87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2EE4-C478-48A1-911F-B82DF40CE615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CBAFD-8F63-4701-B87F-8A9CD4660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EFE75C-F9A0-4D86-ADD9-B3CB23741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16B7-7902-4C92-92EF-4F9140590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47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4F9C7-BD51-42F4-9D47-FD3815F6A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AA1217-5242-4FAE-AAB0-7A50F7291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F09AF-0461-48F6-9EA3-4C886A3CE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2EE4-C478-48A1-911F-B82DF40CE615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BAB7C-C792-4DD6-800C-74F464AFF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6EE50-3E56-48D9-98EE-BC0F52764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16B7-7902-4C92-92EF-4F9140590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920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76E88E-A374-4898-8485-0DE9842416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3621D7-A97E-4959-869D-F49B5C9D2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60DFC-5048-4B59-B152-369960410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32EE4-C478-48A1-911F-B82DF40CE615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71312-2671-45FF-B4AB-F5289E77C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1885A1-85E5-42EB-8553-7A93A27E8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16B7-7902-4C92-92EF-4F9140590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31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F9E6B0-BDE9-4DC5-BB16-2386BAB6A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3950F-CBED-4CA7-8302-07C92111C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9DE8B-239F-445B-B9A1-E46832CC9D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32EE4-C478-48A1-911F-B82DF40CE615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5D08C-AD9C-4E4A-9F79-D071ABF124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C0940-BC3D-493C-97F5-69F5AF251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316B7-7902-4C92-92EF-4F9140590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DE919-6456-49DC-93B1-5C4D841C1F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35EFED-515E-4D67-947C-8402803F20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418D97-53E9-43E9-8619-B934F7EDA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EAC125F-5633-4761-8F76-EDAAA52422B1}"/>
              </a:ext>
            </a:extLst>
          </p:cNvPr>
          <p:cNvSpPr/>
          <p:nvPr/>
        </p:nvSpPr>
        <p:spPr>
          <a:xfrm>
            <a:off x="0" y="48913"/>
            <a:ext cx="10890250" cy="7638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A4C8A6-6990-4A3F-9FB7-D5A04026A862}"/>
              </a:ext>
            </a:extLst>
          </p:cNvPr>
          <p:cNvSpPr txBox="1"/>
          <p:nvPr/>
        </p:nvSpPr>
        <p:spPr>
          <a:xfrm>
            <a:off x="0" y="106829"/>
            <a:ext cx="1089025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/>
              <a:t>What CSP is not using 2/3 of the energy from IR spectrum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8E50FA-2672-42FF-ACDA-2D4EF8386ADF}"/>
              </a:ext>
            </a:extLst>
          </p:cNvPr>
          <p:cNvSpPr txBox="1"/>
          <p:nvPr/>
        </p:nvSpPr>
        <p:spPr>
          <a:xfrm>
            <a:off x="7086600" y="683924"/>
            <a:ext cx="377825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 Narrow" panose="020B0606020202030204" pitchFamily="34" charset="0"/>
              </a:rPr>
              <a:t>Infrared discovered  217  years  ago; </a:t>
            </a:r>
          </a:p>
          <a:p>
            <a:pPr algn="ctr"/>
            <a:r>
              <a:rPr lang="en-US" b="1" dirty="0">
                <a:latin typeface="Arial Narrow" panose="020B0606020202030204" pitchFamily="34" charset="0"/>
              </a:rPr>
              <a:t>we  now have  technology to utilize  it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544226-60C2-42E3-80BD-7CD15A1C0AF4}"/>
              </a:ext>
            </a:extLst>
          </p:cNvPr>
          <p:cNvSpPr/>
          <p:nvPr/>
        </p:nvSpPr>
        <p:spPr>
          <a:xfrm>
            <a:off x="6096000" y="5202045"/>
            <a:ext cx="5029200" cy="3175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Independent 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testng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of  gold’s  IR reflectivity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D8C092-9139-44C0-A898-BAC5B0D9D208}"/>
              </a:ext>
            </a:extLst>
          </p:cNvPr>
          <p:cNvSpPr/>
          <p:nvPr/>
        </p:nvSpPr>
        <p:spPr>
          <a:xfrm>
            <a:off x="10890250" y="0"/>
            <a:ext cx="1301750" cy="155794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B57266-4828-42D4-97B5-8EB888886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116" y="3117102"/>
            <a:ext cx="2367033" cy="1436595"/>
          </a:xfrm>
          <a:prstGeom prst="rect">
            <a:avLst/>
          </a:prstGeom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9EF478E0-8ECA-4A5E-BA91-008E68874D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40817"/>
            <a:ext cx="4356100" cy="214037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CD5A49-3566-438E-8A28-3D327A3ADE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668" y="1232476"/>
            <a:ext cx="2719164" cy="202348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400A13D-FE9C-45F4-9FF5-83D8C5949321}"/>
              </a:ext>
            </a:extLst>
          </p:cNvPr>
          <p:cNvSpPr txBox="1"/>
          <p:nvPr/>
        </p:nvSpPr>
        <p:spPr>
          <a:xfrm>
            <a:off x="-1" y="3884866"/>
            <a:ext cx="4360034" cy="2308324"/>
          </a:xfrm>
          <a:prstGeom prst="rect">
            <a:avLst/>
          </a:prstGeom>
          <a:solidFill>
            <a:schemeClr val="bg1">
              <a:alpha val="4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Our goal is to take CSP the final step of competing with PV by delivering &lt;10  times more work the work in the same footprint with our roof top micro dish panels</a:t>
            </a:r>
          </a:p>
        </p:txBody>
      </p:sp>
    </p:spTree>
    <p:extLst>
      <p:ext uri="{BB962C8B-B14F-4D97-AF65-F5344CB8AC3E}">
        <p14:creationId xmlns:p14="http://schemas.microsoft.com/office/powerpoint/2010/main" val="2870854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64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Virgil Perryman</dc:creator>
  <cp:lastModifiedBy>Virgil Perryman</cp:lastModifiedBy>
  <cp:revision>7</cp:revision>
  <dcterms:created xsi:type="dcterms:W3CDTF">2019-07-10T00:29:25Z</dcterms:created>
  <dcterms:modified xsi:type="dcterms:W3CDTF">2019-07-10T16:35:36Z</dcterms:modified>
</cp:coreProperties>
</file>