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03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8A1E"/>
    <a:srgbClr val="094E9A"/>
    <a:srgbClr val="F04937"/>
    <a:srgbClr val="376092"/>
    <a:srgbClr val="CC9900"/>
    <a:srgbClr val="BD0B24"/>
    <a:srgbClr val="AB09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03" autoAdjust="0"/>
    <p:restoredTop sz="94694" autoAdjust="0"/>
  </p:normalViewPr>
  <p:slideViewPr>
    <p:cSldViewPr snapToGrid="0" snapToObjects="1">
      <p:cViewPr varScale="1">
        <p:scale>
          <a:sx n="121" d="100"/>
          <a:sy n="121" d="100"/>
        </p:scale>
        <p:origin x="18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E29EB-0B93-0A4D-806B-0903B92C4419}" type="datetimeFigureOut">
              <a:rPr lang="en-US" smtClean="0"/>
              <a:t>7/16/19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9D508F-45AA-6240-9159-1068F4A88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55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08F-45AA-6240-9159-1068F4A882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01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same Solar Final_4c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593" y="0"/>
            <a:ext cx="4794814" cy="1917926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5814620"/>
            <a:ext cx="9144000" cy="1043380"/>
          </a:xfrm>
          <a:prstGeom prst="rect">
            <a:avLst/>
          </a:prstGeom>
          <a:solidFill>
            <a:srgbClr val="094E9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47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same Solar Final_4c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506" y="62386"/>
            <a:ext cx="2157380" cy="862952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6449638"/>
            <a:ext cx="9144000" cy="408362"/>
          </a:xfrm>
          <a:prstGeom prst="rect">
            <a:avLst/>
          </a:prstGeom>
          <a:solidFill>
            <a:srgbClr val="094E9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7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08389"/>
            <a:ext cx="8229600" cy="23619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6E23C-4E10-C24E-9365-75C3DD5880F7}" type="datetimeFigureOut">
              <a:rPr lang="en-US" smtClean="0"/>
              <a:t>7/16/19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268B7-C7D8-4743-B177-F6F2F2680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5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48339" y="425360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60000"/>
              </a:lnSpc>
            </a:pP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45172" y="425360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-47195" y="5887654"/>
            <a:ext cx="9144000" cy="88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bg1"/>
                </a:solidFill>
                <a:latin typeface="Helvetica" pitchFamily="2" charset="0"/>
                <a:cs typeface="Gisha" panose="020B0502040204020203" pitchFamily="34" charset="-79"/>
              </a:rPr>
              <a:t>Ready-to-Use, Solar Powered Solutions for:                                                        Off-Grid Power, Disaster Relief, Telecommunications, Medical, Industrial, EV Charging, Agriculture, Education and Retail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6C16D2-CB95-B344-87A0-739E64B8E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797" y="3695964"/>
            <a:ext cx="3893221" cy="208600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51306E-95BD-EE45-90D3-BDB57BB1FF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57798" y="1665767"/>
            <a:ext cx="3893220" cy="2062332"/>
          </a:xfrm>
          <a:prstGeom prst="rect">
            <a:avLst/>
          </a:prstGeom>
          <a:effectLst>
            <a:softEdge rad="63500"/>
          </a:effectLst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9507F0B-6A83-41EA-BC99-A0B662440A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870304"/>
              </p:ext>
            </p:extLst>
          </p:nvPr>
        </p:nvGraphicFramePr>
        <p:xfrm>
          <a:off x="4247851" y="1665767"/>
          <a:ext cx="4739694" cy="4057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5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3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342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</a:t>
                      </a:r>
                      <a:r>
                        <a:rPr lang="en-US" sz="1600" baseline="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</a:t>
                      </a:r>
                      <a:r>
                        <a:rPr lang="en-US" sz="1800" baseline="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Sesame Solar Solution Summary</a:t>
                      </a:r>
                      <a:endParaRPr lang="en-US" sz="1600" dirty="0">
                        <a:solidFill>
                          <a:srgbClr val="F04937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rgbClr val="E85A54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AC4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867">
                <a:tc>
                  <a:txBody>
                    <a:bodyPr/>
                    <a:lstStyle/>
                    <a:p>
                      <a:pPr algn="l"/>
                      <a:r>
                        <a:rPr lang="en-US" sz="1600" baseline="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Ready-to-Use </a:t>
                      </a:r>
                      <a:endParaRPr lang="en-US" sz="1600" b="1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Less than 15 minutes for fast on-site / remote set-up</a:t>
                      </a:r>
                      <a:endParaRPr lang="en-US" sz="1600" b="1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867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Simple </a:t>
                      </a:r>
                      <a:endParaRPr lang="en-US" sz="1600" b="1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Minimal training required;</a:t>
                      </a:r>
                      <a:r>
                        <a:rPr lang="en-US" sz="1600" baseline="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</a:t>
                      </a:r>
                      <a:r>
                        <a:rPr lang="en-US" sz="16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virtually maintenance free.</a:t>
                      </a:r>
                      <a:endParaRPr lang="en-US" sz="1600" b="1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4403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Flexible</a:t>
                      </a:r>
                      <a:endParaRPr lang="en-US" sz="1600" b="1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Easily</a:t>
                      </a:r>
                      <a:r>
                        <a:rPr lang="en-US" sz="1600" baseline="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configured for custom applications</a:t>
                      </a:r>
                      <a:endParaRPr lang="en-US" sz="1600" b="1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2308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Mobile</a:t>
                      </a:r>
                      <a:endParaRPr lang="en-US" sz="1600" b="1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Form </a:t>
                      </a:r>
                      <a:r>
                        <a:rPr lang="en-US" sz="1600" baseline="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factor of a Dual Axle Trailer or an </a:t>
                      </a:r>
                      <a:r>
                        <a:rPr lang="en-US" sz="16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ISO</a:t>
                      </a:r>
                      <a:r>
                        <a:rPr lang="en-US" sz="1600" baseline="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shipping container is easily transported by truck, train, ship or helicopter</a:t>
                      </a:r>
                      <a:endParaRPr lang="en-US" sz="1600" b="1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260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10806</TotalTime>
  <Words>83</Words>
  <Application>Microsoft Macintosh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Helvetica</vt:lpstr>
      <vt:lpstr>Office Theme</vt:lpstr>
      <vt:lpstr>PowerPoint Presentation</vt:lpstr>
    </vt:vector>
  </TitlesOfParts>
  <Company>SCIO Corp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Sesame Solar Inc.</dc:title>
  <dc:creator>RoyalOak</dc:creator>
  <cp:lastModifiedBy>Matthew Weasel Jr.</cp:lastModifiedBy>
  <cp:revision>153</cp:revision>
  <cp:lastPrinted>2019-07-16T17:35:29Z</cp:lastPrinted>
  <dcterms:modified xsi:type="dcterms:W3CDTF">2019-07-16T17:50:32Z</dcterms:modified>
</cp:coreProperties>
</file>