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476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r">
              <a:defRPr sz="1200"/>
            </a:lvl1pPr>
          </a:lstStyle>
          <a:p>
            <a:fld id="{2CC1F605-CE42-4A6C-B0C8-5F8AA7C3A6AB}" type="datetimeFigureOut">
              <a:rPr lang="en-US" smtClean="0"/>
              <a:t>7/17/2019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64" tIns="47433" rIns="94864" bIns="474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64" tIns="47433" rIns="94864" bIns="4743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r">
              <a:defRPr sz="1200"/>
            </a:lvl1pPr>
          </a:lstStyle>
          <a:p>
            <a:fld id="{812DD5D4-5C5D-4945-B80F-00DE8505F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0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6AA76F-CA58-440A-90D0-8A2C7649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069" y="79234"/>
            <a:ext cx="8534400" cy="1507067"/>
          </a:xfrm>
        </p:spPr>
        <p:txBody>
          <a:bodyPr>
            <a:normAutofit/>
          </a:bodyPr>
          <a:lstStyle/>
          <a:p>
            <a:r>
              <a:rPr lang="de-DE" sz="4400" b="1" dirty="0" err="1"/>
              <a:t>Flexfoil</a:t>
            </a:r>
            <a:r>
              <a:rPr lang="de-DE" sz="4400" b="1" dirty="0"/>
              <a:t> </a:t>
            </a:r>
            <a:r>
              <a:rPr lang="de-DE" sz="4400" b="1" dirty="0" err="1"/>
              <a:t>for</a:t>
            </a:r>
            <a:r>
              <a:rPr lang="de-DE" sz="4400" b="1" dirty="0"/>
              <a:t> </a:t>
            </a:r>
            <a:r>
              <a:rPr lang="de-DE" sz="4400" b="1" dirty="0" err="1"/>
              <a:t>floating</a:t>
            </a:r>
            <a:r>
              <a:rPr lang="de-DE" sz="4400" b="1" dirty="0"/>
              <a:t> Solar</a:t>
            </a:r>
            <a:endParaRPr lang="en-US" sz="4400" b="1" dirty="0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0647BDA9-081B-4DF0-8720-8966EDCEF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027" y="1649473"/>
            <a:ext cx="4762500" cy="317182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C19D1CB-061D-48CD-8D4A-9EE0E2D53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666" y="3433514"/>
            <a:ext cx="4762500" cy="31813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3735914-B9AE-4D0E-A70A-ABBF9C0F0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431" y="744405"/>
            <a:ext cx="5479542" cy="403355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868EB9D-280F-462E-9AC5-C44C1EA2F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377" y="5012010"/>
            <a:ext cx="2648958" cy="176675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53ED34D-5CC4-4AB7-BE0D-8149C6FA7372}"/>
              </a:ext>
            </a:extLst>
          </p:cNvPr>
          <p:cNvSpPr txBox="1"/>
          <p:nvPr/>
        </p:nvSpPr>
        <p:spPr>
          <a:xfrm>
            <a:off x="1110277" y="5256416"/>
            <a:ext cx="2139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Past</a:t>
            </a:r>
            <a:r>
              <a:rPr lang="de-DE" dirty="0"/>
              <a:t> – </a:t>
            </a:r>
            <a:r>
              <a:rPr lang="de-DE" dirty="0" err="1"/>
              <a:t>Conventional</a:t>
            </a:r>
            <a:r>
              <a:rPr lang="de-DE" dirty="0"/>
              <a:t> Modules on </a:t>
            </a:r>
            <a:r>
              <a:rPr lang="de-DE" dirty="0" err="1"/>
              <a:t>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71834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7082</TotalTime>
  <Words>11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Wingdings 3</vt:lpstr>
      <vt:lpstr>Slice</vt:lpstr>
      <vt:lpstr>Flexfoil for floating Solar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Floating Solar</dc:title>
  <dc:creator>Judek Hans</dc:creator>
  <cp:lastModifiedBy>Judek Hans</cp:lastModifiedBy>
  <cp:revision>105</cp:revision>
  <cp:lastPrinted>2018-06-02T06:39:39Z</cp:lastPrinted>
  <dcterms:created xsi:type="dcterms:W3CDTF">2018-05-05T21:26:28Z</dcterms:created>
  <dcterms:modified xsi:type="dcterms:W3CDTF">2019-07-16T17:49:24Z</dcterms:modified>
</cp:coreProperties>
</file>