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7/16/2019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3394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7/16/2019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9395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7/16/2019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8516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7/16/2019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2108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7/16/2019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8335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7/16/2019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8960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7/16/2019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1583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7/16/2019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63389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7/16/2019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635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7/16/2019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7304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7/16/2019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1009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7/16/2019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551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23" r:id="rId5"/>
    <p:sldLayoutId id="2147483717" r:id="rId6"/>
    <p:sldLayoutId id="2147483718" r:id="rId7"/>
    <p:sldLayoutId id="2147483719" r:id="rId8"/>
    <p:sldLayoutId id="2147483722" r:id="rId9"/>
    <p:sldLayoutId id="2147483720" r:id="rId10"/>
    <p:sldLayoutId id="214748372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0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EB1FF82-8434-455B-9F1F-E48CE6BBEF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0274" r="-2" b="19371"/>
          <a:stretch/>
        </p:blipFill>
        <p:spPr>
          <a:xfrm>
            <a:off x="-32" y="10"/>
            <a:ext cx="12192031" cy="4915066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B4FB531-34DA-4777-9BD5-5B885DC38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15076"/>
            <a:ext cx="12188952" cy="1942924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8675" y="5120639"/>
            <a:ext cx="7137263" cy="1280161"/>
          </a:xfrm>
        </p:spPr>
        <p:txBody>
          <a:bodyPr anchor="ctr">
            <a:normAutofit/>
          </a:bodyPr>
          <a:lstStyle/>
          <a:p>
            <a:pPr algn="r"/>
            <a:r>
              <a:rPr lang="en-US" sz="4100">
                <a:solidFill>
                  <a:srgbClr val="FFFFFF"/>
                </a:solidFill>
                <a:ea typeface="+mj-lt"/>
                <a:cs typeface="+mj-lt"/>
              </a:rPr>
              <a:t>SOLAR POWERED BOILER ASSEMBLY</a:t>
            </a:r>
            <a:endParaRPr lang="en-US" sz="4100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89580" y="5120639"/>
            <a:ext cx="3073745" cy="1280160"/>
          </a:xfrm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marL="342900" indent="-342900">
              <a:lnSpc>
                <a:spcPct val="90000"/>
              </a:lnSpc>
              <a:buChar char="•"/>
            </a:pPr>
            <a:r>
              <a:rPr lang="en-US" sz="1400" dirty="0">
                <a:solidFill>
                  <a:srgbClr val="FFFFFF"/>
                </a:solidFill>
                <a:cs typeface="Calibri"/>
              </a:rPr>
              <a:t>Traps thermal solar energy within a medium vacuum </a:t>
            </a:r>
          </a:p>
          <a:p>
            <a:pPr marL="342900" indent="-342900">
              <a:lnSpc>
                <a:spcPct val="90000"/>
              </a:lnSpc>
              <a:buChar char="•"/>
            </a:pPr>
            <a:r>
              <a:rPr lang="en-US" sz="1400" dirty="0">
                <a:solidFill>
                  <a:srgbClr val="FFFFFF"/>
                </a:solidFill>
                <a:cs typeface="Calibri"/>
              </a:rPr>
              <a:t>Boiler is shaped to optimize quick heating</a:t>
            </a:r>
          </a:p>
          <a:p>
            <a:pPr marL="342900" indent="-342900">
              <a:lnSpc>
                <a:spcPct val="90000"/>
              </a:lnSpc>
              <a:buChar char="•"/>
            </a:pPr>
            <a:r>
              <a:rPr lang="en-US" sz="1400" dirty="0">
                <a:solidFill>
                  <a:srgbClr val="FFFFFF"/>
                </a:solidFill>
                <a:cs typeface="Calibri"/>
              </a:rPr>
              <a:t>Boiler is ALSO designed to retain heat during THE times of the day WHEN THERE IS LACK OF SUNLIGHT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5B557D3-D7B4-404B-84A1-9BD182BE5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7532813" y="5760720"/>
            <a:ext cx="11887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RetrospectVTI">
  <a:themeElements>
    <a:clrScheme name="">
      <a:dk1>
        <a:srgbClr val="000000"/>
      </a:dk1>
      <a:lt1>
        <a:srgbClr val="FFFFFF"/>
      </a:lt1>
      <a:dk2>
        <a:srgbClr val="243141"/>
      </a:dk2>
      <a:lt2>
        <a:srgbClr val="E2E8E3"/>
      </a:lt2>
      <a:accent1>
        <a:srgbClr val="C34DA8"/>
      </a:accent1>
      <a:accent2>
        <a:srgbClr val="9B3BB1"/>
      </a:accent2>
      <a:accent3>
        <a:srgbClr val="7B4DC3"/>
      </a:accent3>
      <a:accent4>
        <a:srgbClr val="4F52B9"/>
      </a:accent4>
      <a:accent5>
        <a:srgbClr val="4D81C3"/>
      </a:accent5>
      <a:accent6>
        <a:srgbClr val="3BA1B1"/>
      </a:accent6>
      <a:hlink>
        <a:srgbClr val="319548"/>
      </a:hlink>
      <a:folHlink>
        <a:srgbClr val="7F7F7F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RetrospectVTI</vt:lpstr>
      <vt:lpstr>SOLAR POWERED BOILER ASSEMBLY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 </cp:lastModifiedBy>
  <cp:revision>58</cp:revision>
  <dcterms:created xsi:type="dcterms:W3CDTF">2013-07-15T20:26:40Z</dcterms:created>
  <dcterms:modified xsi:type="dcterms:W3CDTF">2019-07-16T17:36:52Z</dcterms:modified>
</cp:coreProperties>
</file>