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" name="Shape 1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w/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334;p80" descr="Google Shape;334;p8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26984" y="376214"/>
            <a:ext cx="1871937" cy="1014578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951471" y="8864208"/>
            <a:ext cx="368642" cy="351873"/>
          </a:xfrm>
          <a:prstGeom prst="rect">
            <a:avLst/>
          </a:prstGeom>
        </p:spPr>
        <p:txBody>
          <a:bodyPr lIns="64960" tIns="64960" rIns="64960" bIns="64960" anchor="ctr"/>
          <a:lstStyle>
            <a:lvl1pPr algn="r" defTabSz="65024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356;p84"/>
          <p:cNvSpPr txBox="1"/>
          <p:nvPr/>
        </p:nvSpPr>
        <p:spPr>
          <a:xfrm>
            <a:off x="1424143" y="582968"/>
            <a:ext cx="7970116" cy="777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4994" tIns="64994" rIns="64994" bIns="64994">
            <a:spAutoFit/>
          </a:bodyPr>
          <a:lstStyle>
            <a:lvl1pPr algn="l" defTabSz="650240">
              <a:defRPr b="0" sz="4400">
                <a:solidFill>
                  <a:srgbClr val="EF86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Traction since VVM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1424142" y="2412733"/>
            <a:ext cx="10177510" cy="135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1" tIns="65021" rIns="65021" bIns="65021">
            <a:spAutoFit/>
          </a:bodyPr>
          <a:lstStyle/>
          <a:p>
            <a:pPr algn="l" defTabSz="650240">
              <a:spcBef>
                <a:spcPts val="800"/>
              </a:spcBef>
              <a:defRPr b="0" sz="3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29" name="UNADJUSTEDNONRAW_thumb_a505.jpg" descr="UNADJUSTEDNONRAW_thumb_a5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