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2" r:id="rId2"/>
  </p:sldMasterIdLst>
  <p:notesMasterIdLst>
    <p:notesMasterId r:id="rId4"/>
  </p:notesMasterIdLst>
  <p:handoutMasterIdLst>
    <p:handoutMasterId r:id="rId5"/>
  </p:handoutMasterIdLst>
  <p:sldIdLst>
    <p:sldId id="336" r:id="rId3"/>
  </p:sldIdLst>
  <p:sldSz cx="7772400" cy="100584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p15:clr>
            <a:srgbClr val="A4A3A4"/>
          </p15:clr>
        </p15:guide>
        <p15:guide id="2" pos="2448">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4" autoAdjust="0"/>
    <p:restoredTop sz="46568" autoAdjust="0"/>
  </p:normalViewPr>
  <p:slideViewPr>
    <p:cSldViewPr snapToGrid="0">
      <p:cViewPr>
        <p:scale>
          <a:sx n="70" d="100"/>
          <a:sy n="70" d="100"/>
        </p:scale>
        <p:origin x="948" y="-1236"/>
      </p:cViewPr>
      <p:guideLst>
        <p:guide orient="horz" pos="3168"/>
        <p:guide pos="2448"/>
      </p:guideLst>
    </p:cSldViewPr>
  </p:slideViewPr>
  <p:outlineViewPr>
    <p:cViewPr>
      <p:scale>
        <a:sx n="33" d="100"/>
        <a:sy n="33" d="100"/>
      </p:scale>
      <p:origin x="0" y="-6210"/>
    </p:cViewPr>
  </p:outlineViewPr>
  <p:notesTextViewPr>
    <p:cViewPr>
      <p:scale>
        <a:sx n="3" d="2"/>
        <a:sy n="3" d="2"/>
      </p:scale>
      <p:origin x="0" y="0"/>
    </p:cViewPr>
  </p:notesTextViewPr>
  <p:notesViewPr>
    <p:cSldViewPr snapToGrid="0">
      <p:cViewPr varScale="1">
        <p:scale>
          <a:sx n="76" d="100"/>
          <a:sy n="76" d="100"/>
        </p:scale>
        <p:origin x="2538"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viewProps" Target="viewProps.xml"/><Relationship Id="rId2" Type="http://schemas.openxmlformats.org/officeDocument/2006/relationships/slideMaster" Target="slideMasters/slideMaster1.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65700FC0-9E7A-4C53-8A3B-3C3C9A736C42}" type="datetimeFigureOut">
              <a:rPr lang="en-US" smtClean="0"/>
              <a:t>7/15/2019</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CB48944F-81ED-4843-A3E6-D41A6908762D}" type="slidenum">
              <a:rPr lang="en-US" smtClean="0"/>
              <a:t>‹#›</a:t>
            </a:fld>
            <a:endParaRPr lang="en-US"/>
          </a:p>
        </p:txBody>
      </p:sp>
    </p:spTree>
    <p:extLst>
      <p:ext uri="{BB962C8B-B14F-4D97-AF65-F5344CB8AC3E}">
        <p14:creationId xmlns:p14="http://schemas.microsoft.com/office/powerpoint/2010/main" val="14507142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8AF122B6-E47E-4A80-A9F3-23FD10D674FE}" type="datetimeFigureOut">
              <a:rPr lang="en-US" smtClean="0"/>
              <a:t>7/15/2019</a:t>
            </a:fld>
            <a:endParaRPr lang="en-US"/>
          </a:p>
        </p:txBody>
      </p:sp>
      <p:sp>
        <p:nvSpPr>
          <p:cNvPr id="4" name="Slide Image Placeholder 3"/>
          <p:cNvSpPr>
            <a:spLocks noGrp="1" noRot="1" noChangeAspect="1"/>
          </p:cNvSpPr>
          <p:nvPr>
            <p:ph type="sldImg" idx="2"/>
          </p:nvPr>
        </p:nvSpPr>
        <p:spPr>
          <a:xfrm>
            <a:off x="2293938" y="1162050"/>
            <a:ext cx="242252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DF1C5CE-222C-4659-9A99-B99FC42AF6EC}" type="slidenum">
              <a:rPr lang="en-US" smtClean="0"/>
              <a:t>‹#›</a:t>
            </a:fld>
            <a:endParaRPr lang="en-US"/>
          </a:p>
        </p:txBody>
      </p:sp>
    </p:spTree>
    <p:extLst>
      <p:ext uri="{BB962C8B-B14F-4D97-AF65-F5344CB8AC3E}">
        <p14:creationId xmlns:p14="http://schemas.microsoft.com/office/powerpoint/2010/main" val="22125271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65860" y="7264400"/>
            <a:ext cx="5440680" cy="1788160"/>
          </a:xfrm>
        </p:spPr>
        <p:txBody>
          <a:bodyPr>
            <a:normAutofit/>
          </a:bodyPr>
          <a:lstStyle>
            <a:lvl1pPr marL="0" indent="0" algn="ctr">
              <a:buNone/>
              <a:defRPr sz="1530">
                <a:solidFill>
                  <a:schemeClr val="tx1"/>
                </a:solidFill>
              </a:defRPr>
            </a:lvl1pPr>
            <a:lvl2pPr marL="291465" indent="0" algn="ctr">
              <a:buNone/>
              <a:defRPr>
                <a:solidFill>
                  <a:schemeClr val="tx1">
                    <a:tint val="75000"/>
                  </a:schemeClr>
                </a:solidFill>
              </a:defRPr>
            </a:lvl2pPr>
            <a:lvl3pPr marL="582930" indent="0" algn="ctr">
              <a:buNone/>
              <a:defRPr>
                <a:solidFill>
                  <a:schemeClr val="tx1">
                    <a:tint val="75000"/>
                  </a:schemeClr>
                </a:solidFill>
              </a:defRPr>
            </a:lvl3pPr>
            <a:lvl4pPr marL="874395" indent="0" algn="ctr">
              <a:buNone/>
              <a:defRPr>
                <a:solidFill>
                  <a:schemeClr val="tx1">
                    <a:tint val="75000"/>
                  </a:schemeClr>
                </a:solidFill>
              </a:defRPr>
            </a:lvl4pPr>
            <a:lvl5pPr marL="1165860" indent="0" algn="ctr">
              <a:buNone/>
              <a:defRPr>
                <a:solidFill>
                  <a:schemeClr val="tx1">
                    <a:tint val="75000"/>
                  </a:schemeClr>
                </a:solidFill>
              </a:defRPr>
            </a:lvl5pPr>
            <a:lvl6pPr marL="1457325" indent="0" algn="ctr">
              <a:buNone/>
              <a:defRPr>
                <a:solidFill>
                  <a:schemeClr val="tx1">
                    <a:tint val="75000"/>
                  </a:schemeClr>
                </a:solidFill>
              </a:defRPr>
            </a:lvl6pPr>
            <a:lvl7pPr marL="1748790" indent="0" algn="ctr">
              <a:buNone/>
              <a:defRPr>
                <a:solidFill>
                  <a:schemeClr val="tx1">
                    <a:tint val="75000"/>
                  </a:schemeClr>
                </a:solidFill>
              </a:defRPr>
            </a:lvl7pPr>
            <a:lvl8pPr marL="2040255" indent="0" algn="ctr">
              <a:buNone/>
              <a:defRPr>
                <a:solidFill>
                  <a:schemeClr val="tx1">
                    <a:tint val="75000"/>
                  </a:schemeClr>
                </a:solidFill>
              </a:defRPr>
            </a:lvl8pPr>
            <a:lvl9pPr marL="2331720" indent="0" algn="ctr">
              <a:buNone/>
              <a:defRPr>
                <a:solidFill>
                  <a:schemeClr val="tx1">
                    <a:tint val="75000"/>
                  </a:schemeClr>
                </a:solidFill>
              </a:defRPr>
            </a:lvl9pPr>
          </a:lstStyle>
          <a:p>
            <a:r>
              <a:rPr lang="en-US"/>
              <a:t>Click to edit Master subtitle style</a:t>
            </a:r>
            <a:endParaRPr lang="en-US" dirty="0"/>
          </a:p>
        </p:txBody>
      </p:sp>
      <p:sp>
        <p:nvSpPr>
          <p:cNvPr id="10" name="Date Placeholder 9">
            <a:extLst>
              <a:ext uri="{FF2B5EF4-FFF2-40B4-BE49-F238E27FC236}">
                <a16:creationId xmlns:a16="http://schemas.microsoft.com/office/drawing/2014/main" id="{E5939136-EE7B-4338-87A6-91F8604A8B44}"/>
              </a:ext>
            </a:extLst>
          </p:cNvPr>
          <p:cNvSpPr>
            <a:spLocks noGrp="1"/>
          </p:cNvSpPr>
          <p:nvPr>
            <p:ph type="dt" sz="half" idx="10"/>
          </p:nvPr>
        </p:nvSpPr>
        <p:spPr>
          <a:xfrm>
            <a:off x="5408845" y="9322649"/>
            <a:ext cx="1773079" cy="535517"/>
          </a:xfrm>
          <a:prstGeom prst="rect">
            <a:avLst/>
          </a:prstGeom>
        </p:spPr>
        <p:txBody>
          <a:bodyPr/>
          <a:lstStyle/>
          <a:p>
            <a:fld id="{349BF3EA-1A78-4F07-BDC0-C8A1BD461199}" type="datetimeFigureOut">
              <a:rPr lang="en-US" smtClean="0"/>
              <a:pPr/>
              <a:t>7/15/2019</a:t>
            </a:fld>
            <a:endParaRPr lang="en-US"/>
          </a:p>
        </p:txBody>
      </p:sp>
      <p:sp>
        <p:nvSpPr>
          <p:cNvPr id="11" name="Footer Placeholder 10">
            <a:extLst>
              <a:ext uri="{FF2B5EF4-FFF2-40B4-BE49-F238E27FC236}">
                <a16:creationId xmlns:a16="http://schemas.microsoft.com/office/drawing/2014/main" id="{BB61BDE2-21B4-4D68-985D-068B24FF73C5}"/>
              </a:ext>
            </a:extLst>
          </p:cNvPr>
          <p:cNvSpPr>
            <a:spLocks noGrp="1"/>
          </p:cNvSpPr>
          <p:nvPr>
            <p:ph type="ftr" sz="quarter" idx="11"/>
          </p:nvPr>
        </p:nvSpPr>
        <p:spPr>
          <a:xfrm>
            <a:off x="560290" y="9322649"/>
            <a:ext cx="2420779" cy="535517"/>
          </a:xfrm>
          <a:prstGeom prst="rect">
            <a:avLst/>
          </a:prstGeom>
        </p:spPr>
        <p:txBody>
          <a:bodyPr/>
          <a:lstStyle/>
          <a:p>
            <a:endParaRPr lang="en-US" dirty="0"/>
          </a:p>
        </p:txBody>
      </p:sp>
      <p:sp>
        <p:nvSpPr>
          <p:cNvPr id="12" name="Slide Number Placeholder 11">
            <a:extLst>
              <a:ext uri="{FF2B5EF4-FFF2-40B4-BE49-F238E27FC236}">
                <a16:creationId xmlns:a16="http://schemas.microsoft.com/office/drawing/2014/main" id="{86E993F1-B80E-4AB8-BEB8-2BA5B57EA1D6}"/>
              </a:ext>
            </a:extLst>
          </p:cNvPr>
          <p:cNvSpPr>
            <a:spLocks noGrp="1"/>
          </p:cNvSpPr>
          <p:nvPr>
            <p:ph type="sldNum" sz="quarter" idx="12"/>
          </p:nvPr>
        </p:nvSpPr>
        <p:spPr>
          <a:xfrm>
            <a:off x="7261787" y="9322649"/>
            <a:ext cx="477679" cy="535517"/>
          </a:xfrm>
          <a:prstGeom prst="rect">
            <a:avLst/>
          </a:prstGeom>
        </p:spPr>
        <p:txBody>
          <a:bodyPr/>
          <a:lstStyle/>
          <a:p>
            <a:fld id="{401CF334-2D5C-4859-84A6-CA7E6E43FAEB}" type="slidenum">
              <a:rPr lang="en-US" smtClean="0"/>
              <a:pPr/>
              <a:t>‹#›</a:t>
            </a:fld>
            <a:endParaRPr lang="en-US"/>
          </a:p>
        </p:txBody>
      </p:sp>
      <p:sp>
        <p:nvSpPr>
          <p:cNvPr id="13" name="Title 12">
            <a:extLst>
              <a:ext uri="{FF2B5EF4-FFF2-40B4-BE49-F238E27FC236}">
                <a16:creationId xmlns:a16="http://schemas.microsoft.com/office/drawing/2014/main" id="{D0C4C6A9-B628-40CC-BB4F-EC38771E21D5}"/>
              </a:ext>
            </a:extLst>
          </p:cNvPr>
          <p:cNvSpPr>
            <a:spLocks noGrp="1"/>
          </p:cNvSpPr>
          <p:nvPr>
            <p:ph type="title"/>
          </p:nvPr>
        </p:nvSpPr>
        <p:spPr>
          <a:xfrm>
            <a:off x="534353" y="535517"/>
            <a:ext cx="6703695" cy="1944159"/>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794820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8620" y="200235"/>
            <a:ext cx="6995160" cy="873124"/>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buFont typeface="Arial" pitchFamily="34" charset="0"/>
              <a:buChar char="•"/>
              <a:defRPr>
                <a:solidFill>
                  <a:schemeClr val="tx1"/>
                </a:solidFill>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408845" y="9322649"/>
            <a:ext cx="1773079" cy="535517"/>
          </a:xfrm>
          <a:prstGeom prst="rect">
            <a:avLst/>
          </a:prstGeom>
        </p:spPr>
        <p:txBody>
          <a:bodyPr/>
          <a:lstStyle/>
          <a:p>
            <a:fld id="{349BF3EA-1A78-4F07-BDC0-C8A1BD461199}" type="datetimeFigureOut">
              <a:rPr lang="en-US" smtClean="0"/>
              <a:t>7/15/2019</a:t>
            </a:fld>
            <a:endParaRPr lang="en-US"/>
          </a:p>
        </p:txBody>
      </p:sp>
      <p:sp>
        <p:nvSpPr>
          <p:cNvPr id="5" name="Footer Placeholder 4"/>
          <p:cNvSpPr>
            <a:spLocks noGrp="1"/>
          </p:cNvSpPr>
          <p:nvPr>
            <p:ph type="ftr" sz="quarter" idx="11"/>
          </p:nvPr>
        </p:nvSpPr>
        <p:spPr>
          <a:xfrm>
            <a:off x="560290" y="9322649"/>
            <a:ext cx="2420779" cy="535517"/>
          </a:xfrm>
          <a:prstGeom prst="rect">
            <a:avLst/>
          </a:prstGeom>
        </p:spPr>
        <p:txBody>
          <a:bodyPr/>
          <a:lstStyle/>
          <a:p>
            <a:endParaRPr lang="en-US"/>
          </a:p>
        </p:txBody>
      </p:sp>
      <p:sp>
        <p:nvSpPr>
          <p:cNvPr id="6" name="Slide Number Placeholder 5"/>
          <p:cNvSpPr>
            <a:spLocks noGrp="1"/>
          </p:cNvSpPr>
          <p:nvPr>
            <p:ph type="sldNum" sz="quarter" idx="12"/>
          </p:nvPr>
        </p:nvSpPr>
        <p:spPr>
          <a:xfrm>
            <a:off x="7261787" y="9322649"/>
            <a:ext cx="477679" cy="535517"/>
          </a:xfrm>
          <a:prstGeom prst="rect">
            <a:avLst/>
          </a:prstGeom>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3381064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13966" y="2011682"/>
            <a:ext cx="6606540" cy="3674110"/>
          </a:xfrm>
          <a:prstGeom prst="rect">
            <a:avLst/>
          </a:prstGeom>
        </p:spPr>
        <p:txBody>
          <a:bodyPr anchor="b"/>
          <a:lstStyle>
            <a:lvl1pPr algn="ctr" defTabSz="582930" rtl="0" eaLnBrk="1" latinLnBrk="0" hangingPunct="1">
              <a:lnSpc>
                <a:spcPct val="100000"/>
              </a:lnSpc>
              <a:spcBef>
                <a:spcPct val="0"/>
              </a:spcBef>
              <a:buNone/>
              <a:defRPr lang="en-US" sz="3060" kern="1200" dirty="0" smtClean="0">
                <a:solidFill>
                  <a:schemeClr val="tx2"/>
                </a:solidFill>
                <a:effectLst/>
                <a:latin typeface="+mj-lt"/>
                <a:ea typeface="+mj-ea"/>
                <a:cs typeface="+mj-cs"/>
              </a:defRPr>
            </a:lvl1pPr>
          </a:lstStyle>
          <a:p>
            <a:r>
              <a:rPr lang="en-US"/>
              <a:t>Click to edit Master title style</a:t>
            </a:r>
            <a:endParaRPr lang="en-US" dirty="0"/>
          </a:p>
        </p:txBody>
      </p:sp>
      <p:sp>
        <p:nvSpPr>
          <p:cNvPr id="3" name="Text Placeholder 2"/>
          <p:cNvSpPr>
            <a:spLocks noGrp="1"/>
          </p:cNvSpPr>
          <p:nvPr>
            <p:ph type="body" idx="1"/>
          </p:nvPr>
        </p:nvSpPr>
        <p:spPr>
          <a:xfrm>
            <a:off x="613966" y="5967521"/>
            <a:ext cx="6606540" cy="1660101"/>
          </a:xfrm>
        </p:spPr>
        <p:txBody>
          <a:bodyPr anchor="t"/>
          <a:lstStyle>
            <a:lvl1pPr marL="0" indent="0" algn="ctr">
              <a:buNone/>
              <a:defRPr sz="1275">
                <a:solidFill>
                  <a:schemeClr val="tx1"/>
                </a:solidFill>
              </a:defRPr>
            </a:lvl1pPr>
            <a:lvl2pPr marL="291465" indent="0">
              <a:buNone/>
              <a:defRPr sz="1148">
                <a:solidFill>
                  <a:schemeClr val="tx1">
                    <a:tint val="75000"/>
                  </a:schemeClr>
                </a:solidFill>
              </a:defRPr>
            </a:lvl2pPr>
            <a:lvl3pPr marL="582930" indent="0">
              <a:buNone/>
              <a:defRPr sz="1020">
                <a:solidFill>
                  <a:schemeClr val="tx1">
                    <a:tint val="75000"/>
                  </a:schemeClr>
                </a:solidFill>
              </a:defRPr>
            </a:lvl3pPr>
            <a:lvl4pPr marL="874395" indent="0">
              <a:buNone/>
              <a:defRPr sz="893">
                <a:solidFill>
                  <a:schemeClr val="tx1">
                    <a:tint val="75000"/>
                  </a:schemeClr>
                </a:solidFill>
              </a:defRPr>
            </a:lvl4pPr>
            <a:lvl5pPr marL="1165860" indent="0">
              <a:buNone/>
              <a:defRPr sz="893">
                <a:solidFill>
                  <a:schemeClr val="tx1">
                    <a:tint val="75000"/>
                  </a:schemeClr>
                </a:solidFill>
              </a:defRPr>
            </a:lvl5pPr>
            <a:lvl6pPr marL="1457325" indent="0">
              <a:buNone/>
              <a:defRPr sz="893">
                <a:solidFill>
                  <a:schemeClr val="tx1">
                    <a:tint val="75000"/>
                  </a:schemeClr>
                </a:solidFill>
              </a:defRPr>
            </a:lvl6pPr>
            <a:lvl7pPr marL="1748790" indent="0">
              <a:buNone/>
              <a:defRPr sz="893">
                <a:solidFill>
                  <a:schemeClr val="tx1">
                    <a:tint val="75000"/>
                  </a:schemeClr>
                </a:solidFill>
              </a:defRPr>
            </a:lvl7pPr>
            <a:lvl8pPr marL="2040255" indent="0">
              <a:buNone/>
              <a:defRPr sz="893">
                <a:solidFill>
                  <a:schemeClr val="tx1">
                    <a:tint val="75000"/>
                  </a:schemeClr>
                </a:solidFill>
              </a:defRPr>
            </a:lvl8pPr>
            <a:lvl9pPr marL="2331720" indent="0">
              <a:buNone/>
              <a:defRPr sz="893">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408845" y="9322649"/>
            <a:ext cx="1773079" cy="535517"/>
          </a:xfrm>
          <a:prstGeom prst="rect">
            <a:avLst/>
          </a:prstGeom>
        </p:spPr>
        <p:txBody>
          <a:bodyPr/>
          <a:lstStyle/>
          <a:p>
            <a:fld id="{349BF3EA-1A78-4F07-BDC0-C8A1BD461199}" type="datetimeFigureOut">
              <a:rPr lang="en-US" smtClean="0"/>
              <a:t>7/15/2019</a:t>
            </a:fld>
            <a:endParaRPr lang="en-US"/>
          </a:p>
        </p:txBody>
      </p:sp>
      <p:sp>
        <p:nvSpPr>
          <p:cNvPr id="5" name="Footer Placeholder 4"/>
          <p:cNvSpPr>
            <a:spLocks noGrp="1"/>
          </p:cNvSpPr>
          <p:nvPr>
            <p:ph type="ftr" sz="quarter" idx="11"/>
          </p:nvPr>
        </p:nvSpPr>
        <p:spPr>
          <a:xfrm>
            <a:off x="560290" y="9322649"/>
            <a:ext cx="2420779" cy="535517"/>
          </a:xfrm>
          <a:prstGeom prst="rect">
            <a:avLst/>
          </a:prstGeom>
        </p:spPr>
        <p:txBody>
          <a:bodyPr/>
          <a:lstStyle/>
          <a:p>
            <a:endParaRPr lang="en-US"/>
          </a:p>
        </p:txBody>
      </p:sp>
      <p:sp>
        <p:nvSpPr>
          <p:cNvPr id="6" name="Slide Number Placeholder 5"/>
          <p:cNvSpPr>
            <a:spLocks noGrp="1"/>
          </p:cNvSpPr>
          <p:nvPr>
            <p:ph type="sldNum" sz="quarter" idx="12"/>
          </p:nvPr>
        </p:nvSpPr>
        <p:spPr>
          <a:xfrm>
            <a:off x="7261787" y="9322649"/>
            <a:ext cx="477679" cy="535517"/>
          </a:xfrm>
          <a:prstGeom prst="rect">
            <a:avLst/>
          </a:prstGeom>
        </p:spPr>
        <p:txBody>
          <a:bodyPr/>
          <a:lstStyle/>
          <a:p>
            <a:fld id="{401CF334-2D5C-4859-84A6-CA7E6E43FAEB}" type="slidenum">
              <a:rPr lang="en-US" smtClean="0"/>
              <a:t>‹#›</a:t>
            </a:fld>
            <a:endParaRPr lang="en-US"/>
          </a:p>
        </p:txBody>
      </p:sp>
      <p:sp>
        <p:nvSpPr>
          <p:cNvPr id="7" name="Oval 6"/>
          <p:cNvSpPr/>
          <p:nvPr/>
        </p:nvSpPr>
        <p:spPr>
          <a:xfrm>
            <a:off x="3821430" y="5755640"/>
            <a:ext cx="72056" cy="12433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48"/>
          </a:p>
        </p:txBody>
      </p:sp>
      <p:sp>
        <p:nvSpPr>
          <p:cNvPr id="8" name="Oval 7"/>
          <p:cNvSpPr/>
          <p:nvPr/>
        </p:nvSpPr>
        <p:spPr>
          <a:xfrm>
            <a:off x="3991452" y="5755640"/>
            <a:ext cx="72056" cy="12433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48"/>
          </a:p>
        </p:txBody>
      </p:sp>
      <p:sp>
        <p:nvSpPr>
          <p:cNvPr id="9" name="Oval 8"/>
          <p:cNvSpPr/>
          <p:nvPr/>
        </p:nvSpPr>
        <p:spPr>
          <a:xfrm>
            <a:off x="3652219" y="5755640"/>
            <a:ext cx="72056" cy="12433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48"/>
          </a:p>
        </p:txBody>
      </p:sp>
    </p:spTree>
    <p:extLst>
      <p:ext uri="{BB962C8B-B14F-4D97-AF65-F5344CB8AC3E}">
        <p14:creationId xmlns:p14="http://schemas.microsoft.com/office/powerpoint/2010/main" val="3415689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88620" y="200235"/>
            <a:ext cx="6995160" cy="873124"/>
          </a:xfrm>
          <a:prstGeom prst="rect">
            <a:avLst/>
          </a:prstGeom>
        </p:spPr>
        <p:txBody>
          <a:bodyPr/>
          <a:lstStyle>
            <a:lvl1pPr>
              <a:defRPr>
                <a:effectLst/>
              </a:defRPr>
            </a:lvl1pPr>
          </a:lstStyle>
          <a:p>
            <a:r>
              <a:rPr lang="en-US"/>
              <a:t>Click to edit Master title style</a:t>
            </a:r>
            <a:endParaRPr lang="en-US" dirty="0"/>
          </a:p>
        </p:txBody>
      </p:sp>
      <p:sp>
        <p:nvSpPr>
          <p:cNvPr id="4" name="Content Placeholder 3"/>
          <p:cNvSpPr>
            <a:spLocks noGrp="1"/>
          </p:cNvSpPr>
          <p:nvPr>
            <p:ph sz="half" idx="2"/>
          </p:nvPr>
        </p:nvSpPr>
        <p:spPr>
          <a:xfrm>
            <a:off x="3950970" y="2346962"/>
            <a:ext cx="3432810" cy="6638079"/>
          </a:xfrm>
        </p:spPr>
        <p:txBody>
          <a:bodyPr/>
          <a:lstStyle>
            <a:lvl1pPr>
              <a:defRPr sz="1530"/>
            </a:lvl1pPr>
            <a:lvl2pPr>
              <a:defRPr sz="1020"/>
            </a:lvl2pPr>
            <a:lvl3pPr>
              <a:defRPr sz="1020"/>
            </a:lvl3pPr>
            <a:lvl4pPr>
              <a:defRPr sz="1020"/>
            </a:lvl4pPr>
            <a:lvl5pPr>
              <a:defRPr sz="1020"/>
            </a:lvl5pPr>
            <a:lvl6pPr>
              <a:defRPr sz="1020"/>
            </a:lvl6pPr>
            <a:lvl7pPr>
              <a:defRPr sz="1020"/>
            </a:lvl7pPr>
            <a:lvl8pPr>
              <a:defRPr sz="1020"/>
            </a:lvl8pPr>
            <a:lvl9pPr>
              <a:defRPr sz="102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5408845" y="9322649"/>
            <a:ext cx="1773079" cy="535517"/>
          </a:xfrm>
          <a:prstGeom prst="rect">
            <a:avLst/>
          </a:prstGeom>
        </p:spPr>
        <p:txBody>
          <a:bodyPr/>
          <a:lstStyle/>
          <a:p>
            <a:fld id="{349BF3EA-1A78-4F07-BDC0-C8A1BD461199}" type="datetimeFigureOut">
              <a:rPr lang="en-US" smtClean="0"/>
              <a:t>7/15/2019</a:t>
            </a:fld>
            <a:endParaRPr lang="en-US"/>
          </a:p>
        </p:txBody>
      </p:sp>
      <p:sp>
        <p:nvSpPr>
          <p:cNvPr id="6" name="Footer Placeholder 5"/>
          <p:cNvSpPr>
            <a:spLocks noGrp="1"/>
          </p:cNvSpPr>
          <p:nvPr>
            <p:ph type="ftr" sz="quarter" idx="11"/>
          </p:nvPr>
        </p:nvSpPr>
        <p:spPr>
          <a:xfrm>
            <a:off x="560290" y="9322649"/>
            <a:ext cx="2420779" cy="535517"/>
          </a:xfrm>
          <a:prstGeom prst="rect">
            <a:avLst/>
          </a:prstGeom>
        </p:spPr>
        <p:txBody>
          <a:bodyPr/>
          <a:lstStyle/>
          <a:p>
            <a:endParaRPr lang="en-US"/>
          </a:p>
        </p:txBody>
      </p:sp>
      <p:sp>
        <p:nvSpPr>
          <p:cNvPr id="7" name="Slide Number Placeholder 6"/>
          <p:cNvSpPr>
            <a:spLocks noGrp="1"/>
          </p:cNvSpPr>
          <p:nvPr>
            <p:ph type="sldNum" sz="quarter" idx="12"/>
          </p:nvPr>
        </p:nvSpPr>
        <p:spPr>
          <a:xfrm>
            <a:off x="7261787" y="9322649"/>
            <a:ext cx="477679" cy="535517"/>
          </a:xfrm>
          <a:prstGeom prst="rect">
            <a:avLst/>
          </a:prstGeom>
        </p:spPr>
        <p:txBody>
          <a:bodyPr/>
          <a:lstStyle/>
          <a:p>
            <a:fld id="{401CF334-2D5C-4859-84A6-CA7E6E43FAEB}" type="slidenum">
              <a:rPr lang="en-US" smtClean="0"/>
              <a:t>‹#›</a:t>
            </a:fld>
            <a:endParaRPr lang="en-US"/>
          </a:p>
        </p:txBody>
      </p:sp>
      <p:sp>
        <p:nvSpPr>
          <p:cNvPr id="9" name="Content Placeholder 8"/>
          <p:cNvSpPr>
            <a:spLocks noGrp="1"/>
          </p:cNvSpPr>
          <p:nvPr>
            <p:ph sz="quarter" idx="13"/>
          </p:nvPr>
        </p:nvSpPr>
        <p:spPr>
          <a:xfrm>
            <a:off x="310896" y="2346960"/>
            <a:ext cx="3435401" cy="663854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33336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8620" y="200235"/>
            <a:ext cx="6995160" cy="873124"/>
          </a:xfrm>
          <a:prstGeom prst="rect">
            <a:avLst/>
          </a:prstGeom>
        </p:spPr>
        <p:txBody>
          <a:bodyPr/>
          <a:lstStyle>
            <a:lvl1pPr>
              <a:defRPr>
                <a:effectLst/>
              </a:defRPr>
            </a:lvl1pPr>
          </a:lstStyle>
          <a:p>
            <a:r>
              <a:rPr lang="en-US"/>
              <a:t>Click to edit Master title style</a:t>
            </a:r>
            <a:endParaRPr lang="en-US" dirty="0"/>
          </a:p>
        </p:txBody>
      </p:sp>
      <p:sp>
        <p:nvSpPr>
          <p:cNvPr id="3" name="Text Placeholder 2"/>
          <p:cNvSpPr>
            <a:spLocks noGrp="1"/>
          </p:cNvSpPr>
          <p:nvPr>
            <p:ph type="body" idx="1"/>
          </p:nvPr>
        </p:nvSpPr>
        <p:spPr>
          <a:xfrm>
            <a:off x="388620" y="2346960"/>
            <a:ext cx="3434160" cy="894080"/>
          </a:xfrm>
        </p:spPr>
        <p:txBody>
          <a:bodyPr anchor="b">
            <a:noAutofit/>
          </a:bodyPr>
          <a:lstStyle>
            <a:lvl1pPr marL="0" indent="0" algn="ctr">
              <a:buNone/>
              <a:defRPr sz="1530" b="0">
                <a:latin typeface="+mn-lt"/>
              </a:defRPr>
            </a:lvl1pPr>
            <a:lvl2pPr marL="291465" indent="0">
              <a:buNone/>
              <a:defRPr sz="1275" b="1"/>
            </a:lvl2pPr>
            <a:lvl3pPr marL="582930" indent="0">
              <a:buNone/>
              <a:defRPr sz="1148" b="1"/>
            </a:lvl3pPr>
            <a:lvl4pPr marL="874395" indent="0">
              <a:buNone/>
              <a:defRPr sz="1020" b="1"/>
            </a:lvl4pPr>
            <a:lvl5pPr marL="1165860" indent="0">
              <a:buNone/>
              <a:defRPr sz="1020" b="1"/>
            </a:lvl5pPr>
            <a:lvl6pPr marL="1457325" indent="0">
              <a:buNone/>
              <a:defRPr sz="1020" b="1"/>
            </a:lvl6pPr>
            <a:lvl7pPr marL="1748790" indent="0">
              <a:buNone/>
              <a:defRPr sz="1020" b="1"/>
            </a:lvl7pPr>
            <a:lvl8pPr marL="2040255" indent="0">
              <a:buNone/>
              <a:defRPr sz="1020" b="1"/>
            </a:lvl8pPr>
            <a:lvl9pPr marL="2331720" indent="0">
              <a:buNone/>
              <a:defRPr sz="1020" b="1"/>
            </a:lvl9pPr>
          </a:lstStyle>
          <a:p>
            <a:pPr lvl="0"/>
            <a:r>
              <a:rPr lang="en-US"/>
              <a:t>Edit Master text styles</a:t>
            </a:r>
          </a:p>
        </p:txBody>
      </p:sp>
      <p:sp>
        <p:nvSpPr>
          <p:cNvPr id="5" name="Text Placeholder 4"/>
          <p:cNvSpPr>
            <a:spLocks noGrp="1"/>
          </p:cNvSpPr>
          <p:nvPr>
            <p:ph type="body" sz="quarter" idx="3"/>
          </p:nvPr>
        </p:nvSpPr>
        <p:spPr>
          <a:xfrm>
            <a:off x="3950971" y="2346960"/>
            <a:ext cx="3435509" cy="894080"/>
          </a:xfrm>
        </p:spPr>
        <p:txBody>
          <a:bodyPr anchor="b">
            <a:noAutofit/>
          </a:bodyPr>
          <a:lstStyle>
            <a:lvl1pPr marL="0" indent="0" algn="ctr">
              <a:buNone/>
              <a:defRPr sz="1530" b="0">
                <a:latin typeface="+mn-lt"/>
              </a:defRPr>
            </a:lvl1pPr>
            <a:lvl2pPr marL="291465" indent="0">
              <a:buNone/>
              <a:defRPr sz="1275" b="1"/>
            </a:lvl2pPr>
            <a:lvl3pPr marL="582930" indent="0">
              <a:buNone/>
              <a:defRPr sz="1148" b="1"/>
            </a:lvl3pPr>
            <a:lvl4pPr marL="874395" indent="0">
              <a:buNone/>
              <a:defRPr sz="1020" b="1"/>
            </a:lvl4pPr>
            <a:lvl5pPr marL="1165860" indent="0">
              <a:buNone/>
              <a:defRPr sz="1020" b="1"/>
            </a:lvl5pPr>
            <a:lvl6pPr marL="1457325" indent="0">
              <a:buNone/>
              <a:defRPr sz="1020" b="1"/>
            </a:lvl6pPr>
            <a:lvl7pPr marL="1748790" indent="0">
              <a:buNone/>
              <a:defRPr sz="1020" b="1"/>
            </a:lvl7pPr>
            <a:lvl8pPr marL="2040255" indent="0">
              <a:buNone/>
              <a:defRPr sz="1020" b="1"/>
            </a:lvl8pPr>
            <a:lvl9pPr marL="2331720" indent="0">
              <a:buNone/>
              <a:defRPr sz="1020" b="1"/>
            </a:lvl9pPr>
          </a:lstStyle>
          <a:p>
            <a:pPr lvl="0"/>
            <a:r>
              <a:rPr lang="en-US"/>
              <a:t>Edit Master text styles</a:t>
            </a:r>
          </a:p>
        </p:txBody>
      </p:sp>
      <p:sp>
        <p:nvSpPr>
          <p:cNvPr id="7" name="Date Placeholder 6"/>
          <p:cNvSpPr>
            <a:spLocks noGrp="1"/>
          </p:cNvSpPr>
          <p:nvPr>
            <p:ph type="dt" sz="half" idx="10"/>
          </p:nvPr>
        </p:nvSpPr>
        <p:spPr>
          <a:xfrm>
            <a:off x="5408845" y="9322649"/>
            <a:ext cx="1773079" cy="535517"/>
          </a:xfrm>
          <a:prstGeom prst="rect">
            <a:avLst/>
          </a:prstGeom>
        </p:spPr>
        <p:txBody>
          <a:bodyPr/>
          <a:lstStyle/>
          <a:p>
            <a:fld id="{349BF3EA-1A78-4F07-BDC0-C8A1BD461199}" type="datetimeFigureOut">
              <a:rPr lang="en-US" smtClean="0"/>
              <a:t>7/15/2019</a:t>
            </a:fld>
            <a:endParaRPr lang="en-US"/>
          </a:p>
        </p:txBody>
      </p:sp>
      <p:sp>
        <p:nvSpPr>
          <p:cNvPr id="8" name="Footer Placeholder 7"/>
          <p:cNvSpPr>
            <a:spLocks noGrp="1"/>
          </p:cNvSpPr>
          <p:nvPr>
            <p:ph type="ftr" sz="quarter" idx="11"/>
          </p:nvPr>
        </p:nvSpPr>
        <p:spPr>
          <a:xfrm>
            <a:off x="560290" y="9322649"/>
            <a:ext cx="2420779" cy="535517"/>
          </a:xfrm>
          <a:prstGeom prst="rect">
            <a:avLst/>
          </a:prstGeom>
        </p:spPr>
        <p:txBody>
          <a:bodyPr/>
          <a:lstStyle/>
          <a:p>
            <a:endParaRPr lang="en-US"/>
          </a:p>
        </p:txBody>
      </p:sp>
      <p:sp>
        <p:nvSpPr>
          <p:cNvPr id="9" name="Slide Number Placeholder 8"/>
          <p:cNvSpPr>
            <a:spLocks noGrp="1"/>
          </p:cNvSpPr>
          <p:nvPr>
            <p:ph type="sldNum" sz="quarter" idx="12"/>
          </p:nvPr>
        </p:nvSpPr>
        <p:spPr>
          <a:xfrm>
            <a:off x="7261787" y="9322649"/>
            <a:ext cx="477679" cy="535517"/>
          </a:xfrm>
          <a:prstGeom prst="rect">
            <a:avLst/>
          </a:prstGeom>
        </p:spPr>
        <p:txBody>
          <a:bodyPr/>
          <a:lstStyle/>
          <a:p>
            <a:fld id="{401CF334-2D5C-4859-84A6-CA7E6E43FAEB}" type="slidenum">
              <a:rPr lang="en-US" smtClean="0"/>
              <a:t>‹#›</a:t>
            </a:fld>
            <a:endParaRPr lang="en-US"/>
          </a:p>
        </p:txBody>
      </p:sp>
      <p:sp>
        <p:nvSpPr>
          <p:cNvPr id="11" name="Content Placeholder 10"/>
          <p:cNvSpPr>
            <a:spLocks noGrp="1"/>
          </p:cNvSpPr>
          <p:nvPr>
            <p:ph sz="quarter" idx="13"/>
          </p:nvPr>
        </p:nvSpPr>
        <p:spPr>
          <a:xfrm>
            <a:off x="388620" y="3245510"/>
            <a:ext cx="3435401" cy="573999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14"/>
          </p:nvPr>
        </p:nvSpPr>
        <p:spPr>
          <a:xfrm>
            <a:off x="3971696" y="3245513"/>
            <a:ext cx="3435401" cy="57393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44593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88620" y="14117"/>
            <a:ext cx="6995160" cy="2346960"/>
          </a:xfrm>
          <a:prstGeom prst="rect">
            <a:avLst/>
          </a:prstGeom>
        </p:spPr>
        <p:txBody>
          <a:bodyPr/>
          <a:lstStyle>
            <a:lvl1pPr>
              <a:defRPr>
                <a:effectLst/>
              </a:defRPr>
            </a:lvl1pPr>
          </a:lstStyle>
          <a:p>
            <a:r>
              <a:rPr lang="en-US"/>
              <a:t>Click to edit Master title style</a:t>
            </a:r>
            <a:endParaRPr lang="en-US" dirty="0"/>
          </a:p>
        </p:txBody>
      </p:sp>
      <p:sp>
        <p:nvSpPr>
          <p:cNvPr id="3" name="Date Placeholder 2"/>
          <p:cNvSpPr>
            <a:spLocks noGrp="1"/>
          </p:cNvSpPr>
          <p:nvPr>
            <p:ph type="dt" sz="half" idx="10"/>
          </p:nvPr>
        </p:nvSpPr>
        <p:spPr>
          <a:xfrm>
            <a:off x="5408845" y="9322649"/>
            <a:ext cx="1773079" cy="535517"/>
          </a:xfrm>
          <a:prstGeom prst="rect">
            <a:avLst/>
          </a:prstGeom>
        </p:spPr>
        <p:txBody>
          <a:bodyPr/>
          <a:lstStyle/>
          <a:p>
            <a:fld id="{349BF3EA-1A78-4F07-BDC0-C8A1BD461199}" type="datetimeFigureOut">
              <a:rPr lang="en-US" smtClean="0"/>
              <a:t>7/15/2019</a:t>
            </a:fld>
            <a:endParaRPr lang="en-US"/>
          </a:p>
        </p:txBody>
      </p:sp>
      <p:sp>
        <p:nvSpPr>
          <p:cNvPr id="4" name="Footer Placeholder 3"/>
          <p:cNvSpPr>
            <a:spLocks noGrp="1"/>
          </p:cNvSpPr>
          <p:nvPr>
            <p:ph type="ftr" sz="quarter" idx="11"/>
          </p:nvPr>
        </p:nvSpPr>
        <p:spPr>
          <a:xfrm>
            <a:off x="560290" y="9322649"/>
            <a:ext cx="2420779" cy="535517"/>
          </a:xfrm>
          <a:prstGeom prst="rect">
            <a:avLst/>
          </a:prstGeom>
        </p:spPr>
        <p:txBody>
          <a:bodyPr/>
          <a:lstStyle/>
          <a:p>
            <a:endParaRPr lang="en-US"/>
          </a:p>
        </p:txBody>
      </p:sp>
      <p:sp>
        <p:nvSpPr>
          <p:cNvPr id="5" name="Slide Number Placeholder 4"/>
          <p:cNvSpPr>
            <a:spLocks noGrp="1"/>
          </p:cNvSpPr>
          <p:nvPr>
            <p:ph type="sldNum" sz="quarter" idx="12"/>
          </p:nvPr>
        </p:nvSpPr>
        <p:spPr>
          <a:xfrm>
            <a:off x="7261787" y="9322649"/>
            <a:ext cx="477679" cy="535517"/>
          </a:xfrm>
          <a:prstGeom prst="rect">
            <a:avLst/>
          </a:prstGeom>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3067989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408845" y="9322649"/>
            <a:ext cx="1773079" cy="535517"/>
          </a:xfrm>
          <a:prstGeom prst="rect">
            <a:avLst/>
          </a:prstGeom>
        </p:spPr>
        <p:txBody>
          <a:bodyPr/>
          <a:lstStyle/>
          <a:p>
            <a:fld id="{349BF3EA-1A78-4F07-BDC0-C8A1BD461199}" type="datetimeFigureOut">
              <a:rPr lang="en-US" smtClean="0"/>
              <a:t>7/15/2019</a:t>
            </a:fld>
            <a:endParaRPr lang="en-US"/>
          </a:p>
        </p:txBody>
      </p:sp>
      <p:sp>
        <p:nvSpPr>
          <p:cNvPr id="3" name="Footer Placeholder 2"/>
          <p:cNvSpPr>
            <a:spLocks noGrp="1"/>
          </p:cNvSpPr>
          <p:nvPr>
            <p:ph type="ftr" sz="quarter" idx="11"/>
          </p:nvPr>
        </p:nvSpPr>
        <p:spPr>
          <a:xfrm>
            <a:off x="560290" y="9322649"/>
            <a:ext cx="2420779" cy="535517"/>
          </a:xfrm>
          <a:prstGeom prst="rect">
            <a:avLst/>
          </a:prstGeom>
        </p:spPr>
        <p:txBody>
          <a:bodyPr/>
          <a:lstStyle/>
          <a:p>
            <a:endParaRPr lang="en-US"/>
          </a:p>
        </p:txBody>
      </p:sp>
      <p:sp>
        <p:nvSpPr>
          <p:cNvPr id="4" name="Slide Number Placeholder 3"/>
          <p:cNvSpPr>
            <a:spLocks noGrp="1"/>
          </p:cNvSpPr>
          <p:nvPr>
            <p:ph type="sldNum" sz="quarter" idx="12"/>
          </p:nvPr>
        </p:nvSpPr>
        <p:spPr>
          <a:xfrm>
            <a:off x="7261787" y="9322649"/>
            <a:ext cx="477679" cy="535517"/>
          </a:xfrm>
          <a:prstGeom prst="rect">
            <a:avLst/>
          </a:prstGeom>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546002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21025" y="391160"/>
            <a:ext cx="2557066" cy="3073400"/>
          </a:xfrm>
          <a:prstGeom prst="rect">
            <a:avLst/>
          </a:prstGeom>
        </p:spPr>
        <p:txBody>
          <a:bodyPr anchor="b"/>
          <a:lstStyle>
            <a:lvl1pPr algn="ctr">
              <a:lnSpc>
                <a:spcPct val="100000"/>
              </a:lnSpc>
              <a:defRPr sz="1785" b="0">
                <a:effectLst/>
              </a:defRPr>
            </a:lvl1pPr>
          </a:lstStyle>
          <a:p>
            <a:r>
              <a:rPr lang="en-US"/>
              <a:t>Click to edit Master title style</a:t>
            </a:r>
            <a:endParaRPr lang="en-US" dirty="0"/>
          </a:p>
        </p:txBody>
      </p:sp>
      <p:sp>
        <p:nvSpPr>
          <p:cNvPr id="3" name="Content Placeholder 2"/>
          <p:cNvSpPr>
            <a:spLocks noGrp="1"/>
          </p:cNvSpPr>
          <p:nvPr>
            <p:ph idx="1"/>
          </p:nvPr>
        </p:nvSpPr>
        <p:spPr>
          <a:xfrm>
            <a:off x="611267" y="400475"/>
            <a:ext cx="4246484" cy="8584566"/>
          </a:xfrm>
        </p:spPr>
        <p:txBody>
          <a:bodyPr/>
          <a:lstStyle>
            <a:lvl1pPr>
              <a:defRPr sz="2040"/>
            </a:lvl1pPr>
            <a:lvl2pPr>
              <a:defRPr sz="1785"/>
            </a:lvl2pPr>
            <a:lvl3pPr>
              <a:defRPr sz="1530"/>
            </a:lvl3pPr>
            <a:lvl4pPr>
              <a:defRPr sz="1275"/>
            </a:lvl4pPr>
            <a:lvl5pPr>
              <a:defRPr sz="1275"/>
            </a:lvl5pPr>
            <a:lvl6pPr>
              <a:defRPr sz="1275"/>
            </a:lvl6pPr>
            <a:lvl7pPr>
              <a:defRPr sz="1275"/>
            </a:lvl7pPr>
            <a:lvl8pPr>
              <a:defRPr sz="1275"/>
            </a:lvl8pPr>
            <a:lvl9pPr>
              <a:defRPr sz="1275"/>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021025" y="3576322"/>
            <a:ext cx="2557066" cy="5408719"/>
          </a:xfrm>
        </p:spPr>
        <p:txBody>
          <a:bodyPr>
            <a:normAutofit/>
          </a:bodyPr>
          <a:lstStyle>
            <a:lvl1pPr marL="0" indent="0" algn="ctr">
              <a:lnSpc>
                <a:spcPct val="125000"/>
              </a:lnSpc>
              <a:buNone/>
              <a:defRPr sz="1020"/>
            </a:lvl1pPr>
            <a:lvl2pPr marL="291465" indent="0">
              <a:buNone/>
              <a:defRPr sz="765"/>
            </a:lvl2pPr>
            <a:lvl3pPr marL="582930" indent="0">
              <a:buNone/>
              <a:defRPr sz="638"/>
            </a:lvl3pPr>
            <a:lvl4pPr marL="874395" indent="0">
              <a:buNone/>
              <a:defRPr sz="574"/>
            </a:lvl4pPr>
            <a:lvl5pPr marL="1165860" indent="0">
              <a:buNone/>
              <a:defRPr sz="574"/>
            </a:lvl5pPr>
            <a:lvl6pPr marL="1457325" indent="0">
              <a:buNone/>
              <a:defRPr sz="574"/>
            </a:lvl6pPr>
            <a:lvl7pPr marL="1748790" indent="0">
              <a:buNone/>
              <a:defRPr sz="574"/>
            </a:lvl7pPr>
            <a:lvl8pPr marL="2040255" indent="0">
              <a:buNone/>
              <a:defRPr sz="574"/>
            </a:lvl8pPr>
            <a:lvl9pPr marL="2331720" indent="0">
              <a:buNone/>
              <a:defRPr sz="574"/>
            </a:lvl9pPr>
          </a:lstStyle>
          <a:p>
            <a:pPr lvl="0"/>
            <a:r>
              <a:rPr lang="en-US"/>
              <a:t>Edit Master text styles</a:t>
            </a:r>
          </a:p>
        </p:txBody>
      </p:sp>
      <p:sp>
        <p:nvSpPr>
          <p:cNvPr id="5" name="Date Placeholder 4"/>
          <p:cNvSpPr>
            <a:spLocks noGrp="1"/>
          </p:cNvSpPr>
          <p:nvPr>
            <p:ph type="dt" sz="half" idx="10"/>
          </p:nvPr>
        </p:nvSpPr>
        <p:spPr>
          <a:xfrm>
            <a:off x="5408845" y="9322649"/>
            <a:ext cx="1773079" cy="535517"/>
          </a:xfrm>
          <a:prstGeom prst="rect">
            <a:avLst/>
          </a:prstGeom>
        </p:spPr>
        <p:txBody>
          <a:bodyPr/>
          <a:lstStyle/>
          <a:p>
            <a:fld id="{349BF3EA-1A78-4F07-BDC0-C8A1BD461199}" type="datetimeFigureOut">
              <a:rPr lang="en-US" smtClean="0"/>
              <a:t>7/15/2019</a:t>
            </a:fld>
            <a:endParaRPr lang="en-US"/>
          </a:p>
        </p:txBody>
      </p:sp>
      <p:sp>
        <p:nvSpPr>
          <p:cNvPr id="6" name="Footer Placeholder 5"/>
          <p:cNvSpPr>
            <a:spLocks noGrp="1"/>
          </p:cNvSpPr>
          <p:nvPr>
            <p:ph type="ftr" sz="quarter" idx="11"/>
          </p:nvPr>
        </p:nvSpPr>
        <p:spPr>
          <a:xfrm>
            <a:off x="560290" y="9322649"/>
            <a:ext cx="2420779" cy="535517"/>
          </a:xfrm>
          <a:prstGeom prst="rect">
            <a:avLst/>
          </a:prstGeom>
        </p:spPr>
        <p:txBody>
          <a:bodyPr/>
          <a:lstStyle/>
          <a:p>
            <a:endParaRPr lang="en-US"/>
          </a:p>
        </p:txBody>
      </p:sp>
      <p:sp>
        <p:nvSpPr>
          <p:cNvPr id="7" name="Slide Number Placeholder 6"/>
          <p:cNvSpPr>
            <a:spLocks noGrp="1"/>
          </p:cNvSpPr>
          <p:nvPr>
            <p:ph type="sldNum" sz="quarter" idx="12"/>
          </p:nvPr>
        </p:nvSpPr>
        <p:spPr>
          <a:xfrm>
            <a:off x="7261787" y="9322649"/>
            <a:ext cx="477679" cy="535517"/>
          </a:xfrm>
          <a:prstGeom prst="rect">
            <a:avLst/>
          </a:prstGeom>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307785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27640" y="335280"/>
            <a:ext cx="4855050" cy="1313180"/>
          </a:xfrm>
          <a:prstGeom prst="rect">
            <a:avLst/>
          </a:prstGeom>
        </p:spPr>
        <p:txBody>
          <a:bodyPr anchor="b"/>
          <a:lstStyle>
            <a:lvl1pPr algn="ctr">
              <a:lnSpc>
                <a:spcPct val="100000"/>
              </a:lnSpc>
              <a:defRPr sz="1785" b="0">
                <a:effectLst/>
              </a:defRPr>
            </a:lvl1pPr>
          </a:lstStyle>
          <a:p>
            <a:r>
              <a:rPr lang="en-US"/>
              <a:t>Click to edit Master title style</a:t>
            </a:r>
            <a:endParaRPr lang="en-US" dirty="0"/>
          </a:p>
        </p:txBody>
      </p:sp>
      <p:sp>
        <p:nvSpPr>
          <p:cNvPr id="3" name="Picture Placeholder 2"/>
          <p:cNvSpPr>
            <a:spLocks noGrp="1"/>
          </p:cNvSpPr>
          <p:nvPr>
            <p:ph type="pic" idx="1"/>
          </p:nvPr>
        </p:nvSpPr>
        <p:spPr>
          <a:xfrm>
            <a:off x="1281908" y="1676400"/>
            <a:ext cx="5146515" cy="6660198"/>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2040"/>
            </a:lvl1pPr>
            <a:lvl2pPr marL="291465" indent="0">
              <a:buNone/>
              <a:defRPr sz="1785"/>
            </a:lvl2pPr>
            <a:lvl3pPr marL="582930" indent="0">
              <a:buNone/>
              <a:defRPr sz="1530"/>
            </a:lvl3pPr>
            <a:lvl4pPr marL="874395" indent="0">
              <a:buNone/>
              <a:defRPr sz="1275"/>
            </a:lvl4pPr>
            <a:lvl5pPr marL="1165860" indent="0">
              <a:buNone/>
              <a:defRPr sz="1275"/>
            </a:lvl5pPr>
            <a:lvl6pPr marL="1457325" indent="0">
              <a:buNone/>
              <a:defRPr sz="1275"/>
            </a:lvl6pPr>
            <a:lvl7pPr marL="1748790" indent="0">
              <a:buNone/>
              <a:defRPr sz="1275"/>
            </a:lvl7pPr>
            <a:lvl8pPr marL="2040255" indent="0">
              <a:buNone/>
              <a:defRPr sz="1275"/>
            </a:lvl8pPr>
            <a:lvl9pPr marL="2331720" indent="0">
              <a:buNone/>
              <a:defRPr sz="1275"/>
            </a:lvl9pPr>
          </a:lstStyle>
          <a:p>
            <a:r>
              <a:rPr lang="en-US"/>
              <a:t>Click icon to add picture</a:t>
            </a:r>
            <a:endParaRPr lang="en-US" dirty="0"/>
          </a:p>
        </p:txBody>
      </p:sp>
      <p:sp>
        <p:nvSpPr>
          <p:cNvPr id="4" name="Text Placeholder 3"/>
          <p:cNvSpPr>
            <a:spLocks noGrp="1"/>
          </p:cNvSpPr>
          <p:nvPr>
            <p:ph type="body" sz="half" idx="2"/>
          </p:nvPr>
        </p:nvSpPr>
        <p:spPr>
          <a:xfrm>
            <a:off x="1427640" y="8521700"/>
            <a:ext cx="4855050" cy="782320"/>
          </a:xfrm>
        </p:spPr>
        <p:txBody>
          <a:bodyPr>
            <a:normAutofit/>
          </a:bodyPr>
          <a:lstStyle>
            <a:lvl1pPr marL="0" indent="0" algn="ctr">
              <a:buNone/>
              <a:defRPr sz="1020"/>
            </a:lvl1pPr>
            <a:lvl2pPr marL="291465" indent="0">
              <a:buNone/>
              <a:defRPr sz="765"/>
            </a:lvl2pPr>
            <a:lvl3pPr marL="582930" indent="0">
              <a:buNone/>
              <a:defRPr sz="638"/>
            </a:lvl3pPr>
            <a:lvl4pPr marL="874395" indent="0">
              <a:buNone/>
              <a:defRPr sz="574"/>
            </a:lvl4pPr>
            <a:lvl5pPr marL="1165860" indent="0">
              <a:buNone/>
              <a:defRPr sz="574"/>
            </a:lvl5pPr>
            <a:lvl6pPr marL="1457325" indent="0">
              <a:buNone/>
              <a:defRPr sz="574"/>
            </a:lvl6pPr>
            <a:lvl7pPr marL="1748790" indent="0">
              <a:buNone/>
              <a:defRPr sz="574"/>
            </a:lvl7pPr>
            <a:lvl8pPr marL="2040255" indent="0">
              <a:buNone/>
              <a:defRPr sz="574"/>
            </a:lvl8pPr>
            <a:lvl9pPr marL="2331720" indent="0">
              <a:buNone/>
              <a:defRPr sz="574"/>
            </a:lvl9pPr>
          </a:lstStyle>
          <a:p>
            <a:pPr lvl="0"/>
            <a:r>
              <a:rPr lang="en-US"/>
              <a:t>Edit Master text styles</a:t>
            </a:r>
          </a:p>
        </p:txBody>
      </p:sp>
      <p:sp>
        <p:nvSpPr>
          <p:cNvPr id="5" name="Date Placeholder 4"/>
          <p:cNvSpPr>
            <a:spLocks noGrp="1"/>
          </p:cNvSpPr>
          <p:nvPr>
            <p:ph type="dt" sz="half" idx="10"/>
          </p:nvPr>
        </p:nvSpPr>
        <p:spPr>
          <a:xfrm>
            <a:off x="5408845" y="9322649"/>
            <a:ext cx="1773079" cy="535517"/>
          </a:xfrm>
          <a:prstGeom prst="rect">
            <a:avLst/>
          </a:prstGeom>
        </p:spPr>
        <p:txBody>
          <a:bodyPr/>
          <a:lstStyle/>
          <a:p>
            <a:fld id="{349BF3EA-1A78-4F07-BDC0-C8A1BD461199}" type="datetimeFigureOut">
              <a:rPr lang="en-US" smtClean="0"/>
              <a:t>7/15/2019</a:t>
            </a:fld>
            <a:endParaRPr lang="en-US"/>
          </a:p>
        </p:txBody>
      </p:sp>
      <p:sp>
        <p:nvSpPr>
          <p:cNvPr id="6" name="Footer Placeholder 5"/>
          <p:cNvSpPr>
            <a:spLocks noGrp="1"/>
          </p:cNvSpPr>
          <p:nvPr>
            <p:ph type="ftr" sz="quarter" idx="11"/>
          </p:nvPr>
        </p:nvSpPr>
        <p:spPr>
          <a:xfrm>
            <a:off x="560290" y="9322649"/>
            <a:ext cx="2420779" cy="535517"/>
          </a:xfrm>
          <a:prstGeom prst="rect">
            <a:avLst/>
          </a:prstGeom>
        </p:spPr>
        <p:txBody>
          <a:bodyPr/>
          <a:lstStyle/>
          <a:p>
            <a:endParaRPr lang="en-US"/>
          </a:p>
        </p:txBody>
      </p:sp>
      <p:sp>
        <p:nvSpPr>
          <p:cNvPr id="7" name="Slide Number Placeholder 6"/>
          <p:cNvSpPr>
            <a:spLocks noGrp="1"/>
          </p:cNvSpPr>
          <p:nvPr>
            <p:ph type="sldNum" sz="quarter" idx="12"/>
          </p:nvPr>
        </p:nvSpPr>
        <p:spPr>
          <a:xfrm>
            <a:off x="7261787" y="9322649"/>
            <a:ext cx="477679" cy="535517"/>
          </a:xfrm>
          <a:prstGeom prst="rect">
            <a:avLst/>
          </a:prstGeom>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3655479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88620" y="200235"/>
            <a:ext cx="6995160" cy="873124"/>
          </a:xfrm>
          <a:prstGeom prst="rect">
            <a:avLst/>
          </a:prstGeom>
        </p:spPr>
        <p:txBody>
          <a:bodyPr/>
          <a:lstStyle>
            <a:lvl1pPr>
              <a:defRPr>
                <a:effectLst/>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408845" y="9322649"/>
            <a:ext cx="1773079" cy="535517"/>
          </a:xfrm>
          <a:prstGeom prst="rect">
            <a:avLst/>
          </a:prstGeom>
        </p:spPr>
        <p:txBody>
          <a:bodyPr/>
          <a:lstStyle/>
          <a:p>
            <a:fld id="{349BF3EA-1A78-4F07-BDC0-C8A1BD461199}" type="datetimeFigureOut">
              <a:rPr lang="en-US" smtClean="0"/>
              <a:t>7/15/2019</a:t>
            </a:fld>
            <a:endParaRPr lang="en-US"/>
          </a:p>
        </p:txBody>
      </p:sp>
      <p:sp>
        <p:nvSpPr>
          <p:cNvPr id="5" name="Footer Placeholder 4"/>
          <p:cNvSpPr>
            <a:spLocks noGrp="1"/>
          </p:cNvSpPr>
          <p:nvPr>
            <p:ph type="ftr" sz="quarter" idx="11"/>
          </p:nvPr>
        </p:nvSpPr>
        <p:spPr>
          <a:xfrm>
            <a:off x="560290" y="9322649"/>
            <a:ext cx="2420779" cy="535517"/>
          </a:xfrm>
          <a:prstGeom prst="rect">
            <a:avLst/>
          </a:prstGeom>
        </p:spPr>
        <p:txBody>
          <a:bodyPr/>
          <a:lstStyle/>
          <a:p>
            <a:endParaRPr lang="en-US"/>
          </a:p>
        </p:txBody>
      </p:sp>
      <p:sp>
        <p:nvSpPr>
          <p:cNvPr id="6" name="Slide Number Placeholder 5"/>
          <p:cNvSpPr>
            <a:spLocks noGrp="1"/>
          </p:cNvSpPr>
          <p:nvPr>
            <p:ph type="sldNum" sz="quarter" idx="12"/>
          </p:nvPr>
        </p:nvSpPr>
        <p:spPr>
          <a:xfrm>
            <a:off x="7261787" y="9322649"/>
            <a:ext cx="477679" cy="535517"/>
          </a:xfrm>
          <a:prstGeom prst="rect">
            <a:avLst/>
          </a:prstGeom>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4172995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634990" y="402804"/>
            <a:ext cx="1748790" cy="8582237"/>
          </a:xfrm>
          <a:prstGeom prst="rect">
            <a:avLst/>
          </a:prstGeom>
        </p:spPr>
        <p:txBody>
          <a:bodyPr vert="eaVert"/>
          <a:lstStyle>
            <a:lvl1pPr>
              <a:defRPr>
                <a:effectLst/>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388620" y="402804"/>
            <a:ext cx="5116830" cy="858223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408845" y="9322649"/>
            <a:ext cx="1773079" cy="535517"/>
          </a:xfrm>
          <a:prstGeom prst="rect">
            <a:avLst/>
          </a:prstGeom>
        </p:spPr>
        <p:txBody>
          <a:bodyPr/>
          <a:lstStyle/>
          <a:p>
            <a:fld id="{349BF3EA-1A78-4F07-BDC0-C8A1BD461199}" type="datetimeFigureOut">
              <a:rPr lang="en-US" smtClean="0"/>
              <a:t>7/15/2019</a:t>
            </a:fld>
            <a:endParaRPr lang="en-US"/>
          </a:p>
        </p:txBody>
      </p:sp>
      <p:sp>
        <p:nvSpPr>
          <p:cNvPr id="5" name="Footer Placeholder 4"/>
          <p:cNvSpPr>
            <a:spLocks noGrp="1"/>
          </p:cNvSpPr>
          <p:nvPr>
            <p:ph type="ftr" sz="quarter" idx="11"/>
          </p:nvPr>
        </p:nvSpPr>
        <p:spPr>
          <a:xfrm>
            <a:off x="560290" y="9322649"/>
            <a:ext cx="2420779" cy="535517"/>
          </a:xfrm>
          <a:prstGeom prst="rect">
            <a:avLst/>
          </a:prstGeom>
        </p:spPr>
        <p:txBody>
          <a:bodyPr/>
          <a:lstStyle/>
          <a:p>
            <a:endParaRPr lang="en-US"/>
          </a:p>
        </p:txBody>
      </p:sp>
      <p:sp>
        <p:nvSpPr>
          <p:cNvPr id="6" name="Slide Number Placeholder 5"/>
          <p:cNvSpPr>
            <a:spLocks noGrp="1"/>
          </p:cNvSpPr>
          <p:nvPr>
            <p:ph type="sldNum" sz="quarter" idx="12"/>
          </p:nvPr>
        </p:nvSpPr>
        <p:spPr>
          <a:xfrm>
            <a:off x="7261787" y="9322649"/>
            <a:ext cx="477679" cy="535517"/>
          </a:xfrm>
          <a:prstGeom prst="rect">
            <a:avLst/>
          </a:prstGeom>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3711999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solidFill>
          <a:schemeClr val="bg1"/>
        </a:solidFill>
        <a:effectLst/>
      </p:bgPr>
    </p:bg>
    <p:spTree>
      <p:nvGrpSpPr>
        <p:cNvPr id="1" name=""/>
        <p:cNvGrpSpPr/>
        <p:nvPr/>
      </p:nvGrpSpPr>
      <p:grpSpPr>
        <a:xfrm>
          <a:off x="0" y="0"/>
          <a:ext cx="0" cy="0"/>
          <a:chOff x="0" y="0"/>
          <a:chExt cx="0" cy="0"/>
        </a:xfrm>
      </p:grpSpPr>
      <p:pic>
        <p:nvPicPr>
          <p:cNvPr id="10" name="Picture 9" descr="A picture containing sky, outdoor&#10;&#10;Description generated with very high confidence">
            <a:extLst>
              <a:ext uri="{FF2B5EF4-FFF2-40B4-BE49-F238E27FC236}">
                <a16:creationId xmlns:a16="http://schemas.microsoft.com/office/drawing/2014/main" id="{61983D49-0616-4BF8-8E4C-6D87E7457691}"/>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0" y="-126863"/>
            <a:ext cx="7772400" cy="1200222"/>
          </a:xfrm>
          <a:prstGeom prst="rect">
            <a:avLst/>
          </a:prstGeom>
        </p:spPr>
      </p:pic>
      <p:sp>
        <p:nvSpPr>
          <p:cNvPr id="7" name="Oval 6"/>
          <p:cNvSpPr/>
          <p:nvPr/>
        </p:nvSpPr>
        <p:spPr>
          <a:xfrm>
            <a:off x="7189097" y="9532430"/>
            <a:ext cx="72056" cy="12433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582930" rtl="0" eaLnBrk="1" latinLnBrk="0" hangingPunct="1"/>
            <a:endParaRPr lang="en-US" sz="1148" kern="1200">
              <a:solidFill>
                <a:schemeClr val="tx1">
                  <a:lumMod val="65000"/>
                  <a:lumOff val="35000"/>
                </a:schemeClr>
              </a:solidFill>
              <a:latin typeface="+mn-lt"/>
              <a:ea typeface="+mn-ea"/>
              <a:cs typeface="+mn-cs"/>
            </a:endParaRPr>
          </a:p>
        </p:txBody>
      </p:sp>
      <p:sp>
        <p:nvSpPr>
          <p:cNvPr id="8" name="Oval 7"/>
          <p:cNvSpPr/>
          <p:nvPr/>
        </p:nvSpPr>
        <p:spPr>
          <a:xfrm>
            <a:off x="483752" y="9532430"/>
            <a:ext cx="72056" cy="12433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48">
              <a:solidFill>
                <a:schemeClr val="tx1">
                  <a:lumMod val="65000"/>
                  <a:lumOff val="35000"/>
                </a:schemeClr>
              </a:solidFill>
            </a:endParaRPr>
          </a:p>
        </p:txBody>
      </p:sp>
      <p:sp>
        <p:nvSpPr>
          <p:cNvPr id="3" name="Text Placeholder 2"/>
          <p:cNvSpPr>
            <a:spLocks noGrp="1"/>
          </p:cNvSpPr>
          <p:nvPr>
            <p:ph type="body" idx="1"/>
          </p:nvPr>
        </p:nvSpPr>
        <p:spPr>
          <a:xfrm>
            <a:off x="388620" y="2346962"/>
            <a:ext cx="6995160" cy="6638079"/>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itle Placeholder 1">
            <a:extLst>
              <a:ext uri="{FF2B5EF4-FFF2-40B4-BE49-F238E27FC236}">
                <a16:creationId xmlns:a16="http://schemas.microsoft.com/office/drawing/2014/main" id="{B4A05490-2D13-4680-A69D-2DDFAD0DE420}"/>
              </a:ext>
            </a:extLst>
          </p:cNvPr>
          <p:cNvSpPr txBox="1">
            <a:spLocks/>
          </p:cNvSpPr>
          <p:nvPr userDrawn="1"/>
        </p:nvSpPr>
        <p:spPr>
          <a:xfrm>
            <a:off x="483752" y="-126863"/>
            <a:ext cx="6995160" cy="604183"/>
          </a:xfrm>
          <a:prstGeom prst="rect">
            <a:avLst/>
          </a:prstGeom>
        </p:spPr>
        <p:txBody>
          <a:bodyPr vert="horz" lIns="58293" tIns="29146" rIns="58293" bIns="29146" rtlCol="0" anchor="b">
            <a:noAutofit/>
          </a:bodyPr>
          <a:lstStyle>
            <a:lvl1pPr algn="ctr" defTabSz="914400" rtl="0" eaLnBrk="1" latinLnBrk="0" hangingPunct="1">
              <a:lnSpc>
                <a:spcPts val="4800"/>
              </a:lnSpc>
              <a:spcBef>
                <a:spcPct val="0"/>
              </a:spcBef>
              <a:buNone/>
              <a:defRPr sz="3600" kern="1200">
                <a:solidFill>
                  <a:schemeClr val="bg1">
                    <a:lumMod val="95000"/>
                  </a:schemeClr>
                </a:solidFill>
                <a:effectLst/>
                <a:latin typeface="+mj-lt"/>
                <a:ea typeface="+mj-ea"/>
                <a:cs typeface="+mj-cs"/>
              </a:defRPr>
            </a:lvl1pPr>
          </a:lstStyle>
          <a:p>
            <a:r>
              <a:rPr lang="en-US" sz="2295" dirty="0"/>
              <a:t>Sustainable Energy Management Systems</a:t>
            </a:r>
          </a:p>
        </p:txBody>
      </p:sp>
    </p:spTree>
    <p:extLst>
      <p:ext uri="{BB962C8B-B14F-4D97-AF65-F5344CB8AC3E}">
        <p14:creationId xmlns:p14="http://schemas.microsoft.com/office/powerpoint/2010/main" val="301225199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582930" rtl="0" eaLnBrk="1" latinLnBrk="0" hangingPunct="1">
        <a:lnSpc>
          <a:spcPts val="3060"/>
        </a:lnSpc>
        <a:spcBef>
          <a:spcPct val="0"/>
        </a:spcBef>
        <a:buNone/>
        <a:defRPr sz="2295" kern="1200">
          <a:solidFill>
            <a:schemeClr val="bg1">
              <a:lumMod val="95000"/>
            </a:schemeClr>
          </a:solidFill>
          <a:effectLst/>
          <a:latin typeface="+mj-lt"/>
          <a:ea typeface="+mj-ea"/>
          <a:cs typeface="+mj-cs"/>
        </a:defRPr>
      </a:lvl1pPr>
    </p:titleStyle>
    <p:bodyStyle>
      <a:lvl1pPr marL="218599" indent="-218599" algn="l" defTabSz="582930" rtl="0" eaLnBrk="1" latinLnBrk="0" hangingPunct="1">
        <a:spcBef>
          <a:spcPct val="20000"/>
        </a:spcBef>
        <a:buFont typeface="Arial" pitchFamily="34" charset="0"/>
        <a:buChar char="•"/>
        <a:defRPr sz="1530" kern="1200">
          <a:solidFill>
            <a:schemeClr val="tx1"/>
          </a:solidFill>
          <a:latin typeface="+mn-lt"/>
          <a:ea typeface="+mn-ea"/>
          <a:cs typeface="+mn-cs"/>
        </a:defRPr>
      </a:lvl1pPr>
      <a:lvl2pPr marL="473631" indent="-182166" algn="l" defTabSz="582930" rtl="0" eaLnBrk="1" latinLnBrk="0" hangingPunct="1">
        <a:spcBef>
          <a:spcPct val="20000"/>
        </a:spcBef>
        <a:buFont typeface="Courier New" pitchFamily="49" charset="0"/>
        <a:buChar char="o"/>
        <a:defRPr sz="1020" kern="1200">
          <a:solidFill>
            <a:schemeClr val="tx1"/>
          </a:solidFill>
          <a:latin typeface="+mn-lt"/>
          <a:ea typeface="+mn-ea"/>
          <a:cs typeface="+mn-cs"/>
        </a:defRPr>
      </a:lvl2pPr>
      <a:lvl3pPr marL="728663" indent="-145733" algn="l" defTabSz="582930" rtl="0" eaLnBrk="1" latinLnBrk="0" hangingPunct="1">
        <a:spcBef>
          <a:spcPct val="20000"/>
        </a:spcBef>
        <a:buFont typeface="Arial" pitchFamily="34" charset="0"/>
        <a:buChar char="•"/>
        <a:defRPr sz="1020" kern="1200">
          <a:solidFill>
            <a:schemeClr val="tx1"/>
          </a:solidFill>
          <a:latin typeface="+mn-lt"/>
          <a:ea typeface="+mn-ea"/>
          <a:cs typeface="+mn-cs"/>
        </a:defRPr>
      </a:lvl3pPr>
      <a:lvl4pPr marL="1020128" indent="-145733" algn="l" defTabSz="582930" rtl="0" eaLnBrk="1" latinLnBrk="0" hangingPunct="1">
        <a:spcBef>
          <a:spcPct val="20000"/>
        </a:spcBef>
        <a:buFont typeface="Courier New" pitchFamily="49" charset="0"/>
        <a:buChar char="o"/>
        <a:defRPr sz="1020" kern="1200">
          <a:solidFill>
            <a:schemeClr val="tx1"/>
          </a:solidFill>
          <a:latin typeface="+mn-lt"/>
          <a:ea typeface="+mn-ea"/>
          <a:cs typeface="+mn-cs"/>
        </a:defRPr>
      </a:lvl4pPr>
      <a:lvl5pPr marL="1311593" indent="-145733" algn="l" defTabSz="582930" rtl="0" eaLnBrk="1" latinLnBrk="0" hangingPunct="1">
        <a:spcBef>
          <a:spcPct val="20000"/>
        </a:spcBef>
        <a:buFont typeface="Arial" pitchFamily="34" charset="0"/>
        <a:buChar char="•"/>
        <a:defRPr sz="1020" kern="1200">
          <a:solidFill>
            <a:schemeClr val="tx1"/>
          </a:solidFill>
          <a:latin typeface="+mn-lt"/>
          <a:ea typeface="+mn-ea"/>
          <a:cs typeface="+mn-cs"/>
        </a:defRPr>
      </a:lvl5pPr>
      <a:lvl6pPr marL="1603058" indent="-145733" algn="l" defTabSz="582930" rtl="0" eaLnBrk="1" latinLnBrk="0" hangingPunct="1">
        <a:spcBef>
          <a:spcPct val="20000"/>
        </a:spcBef>
        <a:buFont typeface="Courier New" pitchFamily="49" charset="0"/>
        <a:buChar char="o"/>
        <a:defRPr sz="1020" kern="1200">
          <a:solidFill>
            <a:schemeClr val="tx1"/>
          </a:solidFill>
          <a:latin typeface="+mn-lt"/>
          <a:ea typeface="+mn-ea"/>
          <a:cs typeface="+mn-cs"/>
        </a:defRPr>
      </a:lvl6pPr>
      <a:lvl7pPr marL="1894523" indent="-145733" algn="l" defTabSz="582930" rtl="0" eaLnBrk="1" latinLnBrk="0" hangingPunct="1">
        <a:spcBef>
          <a:spcPct val="20000"/>
        </a:spcBef>
        <a:buFont typeface="Arial" pitchFamily="34" charset="0"/>
        <a:buChar char="•"/>
        <a:defRPr sz="1020" kern="1200">
          <a:solidFill>
            <a:schemeClr val="tx1"/>
          </a:solidFill>
          <a:latin typeface="+mn-lt"/>
          <a:ea typeface="+mn-ea"/>
          <a:cs typeface="+mn-cs"/>
        </a:defRPr>
      </a:lvl7pPr>
      <a:lvl8pPr marL="2185988" indent="-145733" algn="l" defTabSz="582930" rtl="0" eaLnBrk="1" latinLnBrk="0" hangingPunct="1">
        <a:spcBef>
          <a:spcPct val="20000"/>
        </a:spcBef>
        <a:buFont typeface="Courier New" pitchFamily="49" charset="0"/>
        <a:buChar char="o"/>
        <a:defRPr sz="1020" kern="1200">
          <a:solidFill>
            <a:schemeClr val="tx1"/>
          </a:solidFill>
          <a:latin typeface="+mn-lt"/>
          <a:ea typeface="+mn-ea"/>
          <a:cs typeface="+mn-cs"/>
        </a:defRPr>
      </a:lvl8pPr>
      <a:lvl9pPr marL="2477453" indent="-145733" algn="l" defTabSz="582930" rtl="0" eaLnBrk="1" latinLnBrk="0" hangingPunct="1">
        <a:spcBef>
          <a:spcPct val="20000"/>
        </a:spcBef>
        <a:buFont typeface="Arial" pitchFamily="34" charset="0"/>
        <a:buChar char="•"/>
        <a:defRPr sz="1020" kern="1200">
          <a:solidFill>
            <a:schemeClr val="tx1"/>
          </a:solidFill>
          <a:latin typeface="+mn-lt"/>
          <a:ea typeface="+mn-ea"/>
          <a:cs typeface="+mn-cs"/>
        </a:defRPr>
      </a:lvl9pPr>
    </p:bodyStyle>
    <p:otherStyle>
      <a:defPPr>
        <a:defRPr lang="en-US"/>
      </a:defPPr>
      <a:lvl1pPr marL="0" algn="l" defTabSz="582930" rtl="0" eaLnBrk="1" latinLnBrk="0" hangingPunct="1">
        <a:defRPr sz="1148" kern="1200">
          <a:solidFill>
            <a:schemeClr val="tx1"/>
          </a:solidFill>
          <a:latin typeface="+mn-lt"/>
          <a:ea typeface="+mn-ea"/>
          <a:cs typeface="+mn-cs"/>
        </a:defRPr>
      </a:lvl1pPr>
      <a:lvl2pPr marL="291465" algn="l" defTabSz="582930" rtl="0" eaLnBrk="1" latinLnBrk="0" hangingPunct="1">
        <a:defRPr sz="1148" kern="1200">
          <a:solidFill>
            <a:schemeClr val="tx1"/>
          </a:solidFill>
          <a:latin typeface="+mn-lt"/>
          <a:ea typeface="+mn-ea"/>
          <a:cs typeface="+mn-cs"/>
        </a:defRPr>
      </a:lvl2pPr>
      <a:lvl3pPr marL="582930" algn="l" defTabSz="582930" rtl="0" eaLnBrk="1" latinLnBrk="0" hangingPunct="1">
        <a:defRPr sz="1148" kern="1200">
          <a:solidFill>
            <a:schemeClr val="tx1"/>
          </a:solidFill>
          <a:latin typeface="+mn-lt"/>
          <a:ea typeface="+mn-ea"/>
          <a:cs typeface="+mn-cs"/>
        </a:defRPr>
      </a:lvl3pPr>
      <a:lvl4pPr marL="874395" algn="l" defTabSz="582930" rtl="0" eaLnBrk="1" latinLnBrk="0" hangingPunct="1">
        <a:defRPr sz="1148" kern="1200">
          <a:solidFill>
            <a:schemeClr val="tx1"/>
          </a:solidFill>
          <a:latin typeface="+mn-lt"/>
          <a:ea typeface="+mn-ea"/>
          <a:cs typeface="+mn-cs"/>
        </a:defRPr>
      </a:lvl4pPr>
      <a:lvl5pPr marL="1165860" algn="l" defTabSz="582930" rtl="0" eaLnBrk="1" latinLnBrk="0" hangingPunct="1">
        <a:defRPr sz="1148" kern="1200">
          <a:solidFill>
            <a:schemeClr val="tx1"/>
          </a:solidFill>
          <a:latin typeface="+mn-lt"/>
          <a:ea typeface="+mn-ea"/>
          <a:cs typeface="+mn-cs"/>
        </a:defRPr>
      </a:lvl5pPr>
      <a:lvl6pPr marL="1457325" algn="l" defTabSz="582930" rtl="0" eaLnBrk="1" latinLnBrk="0" hangingPunct="1">
        <a:defRPr sz="1148" kern="1200">
          <a:solidFill>
            <a:schemeClr val="tx1"/>
          </a:solidFill>
          <a:latin typeface="+mn-lt"/>
          <a:ea typeface="+mn-ea"/>
          <a:cs typeface="+mn-cs"/>
        </a:defRPr>
      </a:lvl6pPr>
      <a:lvl7pPr marL="1748790" algn="l" defTabSz="582930" rtl="0" eaLnBrk="1" latinLnBrk="0" hangingPunct="1">
        <a:defRPr sz="1148" kern="1200">
          <a:solidFill>
            <a:schemeClr val="tx1"/>
          </a:solidFill>
          <a:latin typeface="+mn-lt"/>
          <a:ea typeface="+mn-ea"/>
          <a:cs typeface="+mn-cs"/>
        </a:defRPr>
      </a:lvl7pPr>
      <a:lvl8pPr marL="2040255" algn="l" defTabSz="582930" rtl="0" eaLnBrk="1" latinLnBrk="0" hangingPunct="1">
        <a:defRPr sz="1148" kern="1200">
          <a:solidFill>
            <a:schemeClr val="tx1"/>
          </a:solidFill>
          <a:latin typeface="+mn-lt"/>
          <a:ea typeface="+mn-ea"/>
          <a:cs typeface="+mn-cs"/>
        </a:defRPr>
      </a:lvl8pPr>
      <a:lvl9pPr marL="2331720" algn="l" defTabSz="582930" rtl="0" eaLnBrk="1" latinLnBrk="0" hangingPunct="1">
        <a:defRPr sz="114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0F2E09C-28D5-4678-B039-CDD11EA47FA5}"/>
              </a:ext>
            </a:extLst>
          </p:cNvPr>
          <p:cNvSpPr txBox="1"/>
          <p:nvPr/>
        </p:nvSpPr>
        <p:spPr>
          <a:xfrm>
            <a:off x="0" y="5701"/>
            <a:ext cx="7803535" cy="400110"/>
          </a:xfrm>
          <a:prstGeom prst="rect">
            <a:avLst/>
          </a:prstGeom>
          <a:solidFill>
            <a:srgbClr val="002060"/>
          </a:solidFill>
        </p:spPr>
        <p:txBody>
          <a:bodyPr wrap="square" rtlCol="0">
            <a:spAutoFit/>
          </a:bodyPr>
          <a:lstStyle/>
          <a:p>
            <a:pPr lvl="0" algn="ctr"/>
            <a:r>
              <a:rPr lang="en-US" sz="2000" b="1" dirty="0">
                <a:solidFill>
                  <a:prstClr val="white"/>
                </a:solidFill>
                <a:latin typeface="Century Gothic" panose="020B0502020202020204"/>
              </a:rPr>
              <a:t>Sustainable Energy Management Systems </a:t>
            </a:r>
          </a:p>
        </p:txBody>
      </p:sp>
      <p:pic>
        <p:nvPicPr>
          <p:cNvPr id="3" name="Picture 2">
            <a:extLst>
              <a:ext uri="{FF2B5EF4-FFF2-40B4-BE49-F238E27FC236}">
                <a16:creationId xmlns:a16="http://schemas.microsoft.com/office/drawing/2014/main" id="{D5C48336-36D2-4039-A4D2-F87579C55775}"/>
              </a:ext>
            </a:extLst>
          </p:cNvPr>
          <p:cNvPicPr>
            <a:picLocks noChangeAspect="1"/>
          </p:cNvPicPr>
          <p:nvPr/>
        </p:nvPicPr>
        <p:blipFill>
          <a:blip r:embed="rId2"/>
          <a:stretch>
            <a:fillRect/>
          </a:stretch>
        </p:blipFill>
        <p:spPr>
          <a:xfrm>
            <a:off x="2066385" y="522253"/>
            <a:ext cx="3639627" cy="2584928"/>
          </a:xfrm>
          <a:prstGeom prst="rect">
            <a:avLst/>
          </a:prstGeom>
        </p:spPr>
      </p:pic>
      <p:sp>
        <p:nvSpPr>
          <p:cNvPr id="4" name="Rectangle 3">
            <a:extLst>
              <a:ext uri="{FF2B5EF4-FFF2-40B4-BE49-F238E27FC236}">
                <a16:creationId xmlns:a16="http://schemas.microsoft.com/office/drawing/2014/main" id="{917C85B1-A160-4990-8F02-56CE525593D5}"/>
              </a:ext>
            </a:extLst>
          </p:cNvPr>
          <p:cNvSpPr/>
          <p:nvPr/>
        </p:nvSpPr>
        <p:spPr>
          <a:xfrm>
            <a:off x="228599" y="3223623"/>
            <a:ext cx="7315200" cy="6757299"/>
          </a:xfrm>
          <a:prstGeom prst="rect">
            <a:avLst/>
          </a:prstGeom>
        </p:spPr>
        <p:txBody>
          <a:bodyPr wrap="square">
            <a:spAutoFit/>
          </a:bodyPr>
          <a:lstStyle/>
          <a:p>
            <a:pPr algn="just">
              <a:lnSpc>
                <a:spcPct val="115000"/>
              </a:lnSpc>
              <a:spcAft>
                <a:spcPts val="1000"/>
              </a:spcAft>
            </a:pPr>
            <a:r>
              <a:rPr lang="en-US" sz="1100" dirty="0">
                <a:latin typeface="Times New Roman" panose="02020603050405020304" pitchFamily="18" charset="0"/>
                <a:ea typeface="Times New Roman" panose="02020603050405020304" pitchFamily="18" charset="0"/>
                <a:cs typeface="Times New Roman" panose="02020603050405020304" pitchFamily="18" charset="0"/>
              </a:rPr>
              <a:t>          The SEMS products significantly increases the amount of solar energy collected (regardless of the Solar </a:t>
            </a:r>
            <a:r>
              <a:rPr lang="en-US" sz="1100" dirty="0" err="1">
                <a:latin typeface="Times New Roman" panose="02020603050405020304" pitchFamily="18" charset="0"/>
                <a:ea typeface="Times New Roman" panose="02020603050405020304" pitchFamily="18" charset="0"/>
                <a:cs typeface="Times New Roman" panose="02020603050405020304" pitchFamily="18" charset="0"/>
              </a:rPr>
              <a:t>anel</a:t>
            </a:r>
            <a:r>
              <a:rPr lang="en-US" sz="1100" dirty="0">
                <a:latin typeface="Times New Roman" panose="02020603050405020304" pitchFamily="18" charset="0"/>
                <a:ea typeface="Times New Roman" panose="02020603050405020304" pitchFamily="18" charset="0"/>
                <a:cs typeface="Times New Roman" panose="02020603050405020304" pitchFamily="18" charset="0"/>
              </a:rPr>
              <a:t> employed) by horizontal diffraction reflection, or </a:t>
            </a:r>
            <a:r>
              <a:rPr lang="en-US" sz="1100" dirty="0" err="1">
                <a:latin typeface="Times New Roman" panose="02020603050405020304" pitchFamily="18" charset="0"/>
                <a:ea typeface="Times New Roman" panose="02020603050405020304" pitchFamily="18" charset="0"/>
                <a:cs typeface="Times New Roman" panose="02020603050405020304" pitchFamily="18" charset="0"/>
              </a:rPr>
              <a:t>disflection</a:t>
            </a:r>
            <a:r>
              <a:rPr lang="en-US" sz="1100" dirty="0">
                <a:latin typeface="Times New Roman" panose="02020603050405020304" pitchFamily="18" charset="0"/>
                <a:ea typeface="Times New Roman" panose="02020603050405020304" pitchFamily="18" charset="0"/>
                <a:cs typeface="Times New Roman" panose="02020603050405020304" pitchFamily="18" charset="0"/>
              </a:rPr>
              <a:t> (U.S. Patent pending ASN: 16/179,918).   </a:t>
            </a:r>
            <a:r>
              <a:rPr lang="en-US" sz="1100" dirty="0" err="1">
                <a:latin typeface="Times New Roman" panose="02020603050405020304" pitchFamily="18" charset="0"/>
                <a:ea typeface="Times New Roman" panose="02020603050405020304" pitchFamily="18" charset="0"/>
                <a:cs typeface="Times New Roman" panose="02020603050405020304" pitchFamily="18" charset="0"/>
              </a:rPr>
              <a:t>Disflection</a:t>
            </a:r>
            <a:r>
              <a:rPr lang="en-US" sz="1100" dirty="0">
                <a:latin typeface="Times New Roman" panose="02020603050405020304" pitchFamily="18" charset="0"/>
                <a:ea typeface="Times New Roman" panose="02020603050405020304" pitchFamily="18" charset="0"/>
                <a:cs typeface="Times New Roman" panose="02020603050405020304" pitchFamily="18" charset="0"/>
              </a:rPr>
              <a:t> is a technique employed to enhance illumination of photovoltaic solar panels.  Real Time Tracking offers tracking in real time without any pre-programming. Real time tracking (210° of east/ west </a:t>
            </a:r>
            <a:r>
              <a:rPr lang="en-US" sz="1100" dirty="0" err="1">
                <a:latin typeface="Times New Roman" panose="02020603050405020304" pitchFamily="18" charset="0"/>
                <a:ea typeface="Times New Roman" panose="02020603050405020304" pitchFamily="18" charset="0"/>
                <a:cs typeface="Times New Roman" panose="02020603050405020304" pitchFamily="18" charset="0"/>
              </a:rPr>
              <a:t>trackin</a:t>
            </a:r>
            <a:r>
              <a:rPr lang="en-US" sz="1100" dirty="0">
                <a:latin typeface="Times New Roman" panose="02020603050405020304" pitchFamily="18" charset="0"/>
                <a:ea typeface="Times New Roman" panose="02020603050405020304" pitchFamily="18" charset="0"/>
                <a:cs typeface="Times New Roman" panose="02020603050405020304" pitchFamily="18" charset="0"/>
              </a:rPr>
              <a:t>) guides the trackers to the best point of irradiance for maximum energy production. When these two technologies are combined (</a:t>
            </a:r>
            <a:r>
              <a:rPr lang="en-US" sz="1100" dirty="0" err="1">
                <a:latin typeface="Times New Roman" panose="02020603050405020304" pitchFamily="18" charset="0"/>
                <a:ea typeface="Times New Roman" panose="02020603050405020304" pitchFamily="18" charset="0"/>
                <a:cs typeface="Times New Roman" panose="02020603050405020304" pitchFamily="18" charset="0"/>
              </a:rPr>
              <a:t>Reflectrac</a:t>
            </a:r>
            <a:r>
              <a:rPr lang="en-US" sz="1100" dirty="0">
                <a:latin typeface="Times New Roman" panose="02020603050405020304" pitchFamily="18" charset="0"/>
                <a:ea typeface="Times New Roman" panose="02020603050405020304" pitchFamily="18" charset="0"/>
                <a:cs typeface="Times New Roman" panose="02020603050405020304" pitchFamily="18" charset="0"/>
              </a:rPr>
              <a:t>) it results in significant increase of sun hours exposure on the solar panels per day, this translates to extending the solar day from 3-5 to 8-10. James Loven has received a U.S patent on the concept of reflection and combining tracking (patent #: US 9,548,698 B2,). These two technologies translate to 40% more capture of energy and 20-25% more than other tracking systems. SEMS has created a product called the RST3000. </a:t>
            </a:r>
          </a:p>
          <a:p>
            <a:pPr algn="just">
              <a:lnSpc>
                <a:spcPct val="115000"/>
              </a:lnSpc>
              <a:spcAft>
                <a:spcPts val="1000"/>
              </a:spcAft>
            </a:pPr>
            <a:r>
              <a:rPr lang="en-US" sz="1100" dirty="0">
                <a:latin typeface="Times New Roman" panose="02020603050405020304" pitchFamily="18" charset="0"/>
                <a:ea typeface="Times New Roman" panose="02020603050405020304" pitchFamily="18" charset="0"/>
                <a:cs typeface="Times New Roman" panose="02020603050405020304" pitchFamily="18" charset="0"/>
              </a:rPr>
              <a:t>Key Design Features of RST3000:</a:t>
            </a:r>
          </a:p>
          <a:p>
            <a:pPr marL="342900" marR="0" lvl="0" indent="-342900" algn="just">
              <a:lnSpc>
                <a:spcPct val="115000"/>
              </a:lnSpc>
              <a:spcBef>
                <a:spcPts val="0"/>
              </a:spcBef>
              <a:spcAft>
                <a:spcPts val="0"/>
              </a:spcAft>
              <a:buFont typeface="Wingdings" panose="05000000000000000000" pitchFamily="2" charset="2"/>
              <a:buChar char=""/>
            </a:pPr>
            <a:r>
              <a:rPr lang="en-US" sz="1100" dirty="0">
                <a:latin typeface="Times New Roman" panose="02020603050405020304" pitchFamily="18" charset="0"/>
                <a:ea typeface="Times New Roman" panose="02020603050405020304" pitchFamily="18" charset="0"/>
                <a:cs typeface="Times New Roman" panose="02020603050405020304" pitchFamily="18" charset="0"/>
              </a:rPr>
              <a:t>Horizontal diffraction reflection or </a:t>
            </a:r>
            <a:r>
              <a:rPr lang="en-US" sz="1100" dirty="0" err="1">
                <a:latin typeface="Times New Roman" panose="02020603050405020304" pitchFamily="18" charset="0"/>
                <a:ea typeface="Times New Roman" panose="02020603050405020304" pitchFamily="18" charset="0"/>
                <a:cs typeface="Times New Roman" panose="02020603050405020304" pitchFamily="18" charset="0"/>
              </a:rPr>
              <a:t>disflection</a:t>
            </a:r>
            <a:r>
              <a:rPr lang="en-US" sz="1100" dirty="0">
                <a:latin typeface="Times New Roman" panose="02020603050405020304" pitchFamily="18" charset="0"/>
                <a:ea typeface="Times New Roman" panose="02020603050405020304" pitchFamily="18" charset="0"/>
                <a:cs typeface="Times New Roman" panose="02020603050405020304" pitchFamily="18" charset="0"/>
              </a:rPr>
              <a:t>.</a:t>
            </a:r>
          </a:p>
          <a:p>
            <a:pPr marL="342900" marR="0" lvl="0" indent="-342900" algn="just">
              <a:lnSpc>
                <a:spcPct val="115000"/>
              </a:lnSpc>
              <a:spcBef>
                <a:spcPts val="0"/>
              </a:spcBef>
              <a:spcAft>
                <a:spcPts val="0"/>
              </a:spcAft>
              <a:buFont typeface="Wingdings" panose="05000000000000000000" pitchFamily="2" charset="2"/>
              <a:buChar char=""/>
            </a:pPr>
            <a:r>
              <a:rPr lang="en-US" sz="1100" dirty="0">
                <a:latin typeface="Times New Roman" panose="02020603050405020304" pitchFamily="18" charset="0"/>
                <a:ea typeface="Times New Roman" panose="02020603050405020304" pitchFamily="18" charset="0"/>
                <a:cs typeface="Times New Roman" panose="02020603050405020304" pitchFamily="18" charset="0"/>
              </a:rPr>
              <a:t>Heavy duty limit switch assemblies designed specifically for solar trackers.</a:t>
            </a:r>
          </a:p>
          <a:p>
            <a:pPr marL="342900" marR="0" lvl="0" indent="-342900" algn="just">
              <a:lnSpc>
                <a:spcPct val="115000"/>
              </a:lnSpc>
              <a:spcBef>
                <a:spcPts val="0"/>
              </a:spcBef>
              <a:spcAft>
                <a:spcPts val="0"/>
              </a:spcAft>
              <a:buFont typeface="Wingdings" panose="05000000000000000000" pitchFamily="2" charset="2"/>
              <a:buChar char=""/>
            </a:pPr>
            <a:r>
              <a:rPr lang="en-US" sz="1100" dirty="0">
                <a:latin typeface="Times New Roman" panose="02020603050405020304" pitchFamily="18" charset="0"/>
                <a:ea typeface="Times New Roman" panose="02020603050405020304" pitchFamily="18" charset="0"/>
                <a:cs typeface="Times New Roman" panose="02020603050405020304" pitchFamily="18" charset="0"/>
              </a:rPr>
              <a:t>Real Time Sensor.</a:t>
            </a:r>
          </a:p>
          <a:p>
            <a:pPr marL="342900" marR="0" lvl="0" indent="-342900" algn="just">
              <a:lnSpc>
                <a:spcPct val="115000"/>
              </a:lnSpc>
              <a:spcBef>
                <a:spcPts val="0"/>
              </a:spcBef>
              <a:spcAft>
                <a:spcPts val="0"/>
              </a:spcAft>
              <a:buFont typeface="Wingdings" panose="05000000000000000000" pitchFamily="2" charset="2"/>
              <a:buChar char=""/>
            </a:pPr>
            <a:r>
              <a:rPr lang="en-US" sz="1100" dirty="0">
                <a:latin typeface="Times New Roman" panose="02020603050405020304" pitchFamily="18" charset="0"/>
                <a:ea typeface="Times New Roman" panose="02020603050405020304" pitchFamily="18" charset="0"/>
                <a:cs typeface="Times New Roman" panose="02020603050405020304" pitchFamily="18" charset="0"/>
              </a:rPr>
              <a:t>Self-</a:t>
            </a:r>
            <a:r>
              <a:rPr lang="en-US" sz="1100" dirty="0" err="1">
                <a:latin typeface="Times New Roman" panose="02020603050405020304" pitchFamily="18" charset="0"/>
                <a:ea typeface="Times New Roman" panose="02020603050405020304" pitchFamily="18" charset="0"/>
                <a:cs typeface="Times New Roman" panose="02020603050405020304" pitchFamily="18" charset="0"/>
              </a:rPr>
              <a:t>hobbing</a:t>
            </a:r>
            <a:r>
              <a:rPr lang="en-US" sz="1100" dirty="0">
                <a:latin typeface="Times New Roman" panose="02020603050405020304" pitchFamily="18" charset="0"/>
                <a:ea typeface="Times New Roman" panose="02020603050405020304" pitchFamily="18" charset="0"/>
                <a:cs typeface="Times New Roman" panose="02020603050405020304" pitchFamily="18" charset="0"/>
              </a:rPr>
              <a:t> worm gear.</a:t>
            </a:r>
          </a:p>
          <a:p>
            <a:pPr marL="342900" marR="0" lvl="0" indent="-342900" algn="just">
              <a:lnSpc>
                <a:spcPct val="115000"/>
              </a:lnSpc>
              <a:spcBef>
                <a:spcPts val="0"/>
              </a:spcBef>
              <a:spcAft>
                <a:spcPts val="0"/>
              </a:spcAft>
              <a:buFont typeface="Wingdings" panose="05000000000000000000" pitchFamily="2" charset="2"/>
              <a:buChar char=""/>
            </a:pPr>
            <a:r>
              <a:rPr lang="en-US" sz="1100" dirty="0">
                <a:latin typeface="Times New Roman" panose="02020603050405020304" pitchFamily="18" charset="0"/>
                <a:ea typeface="Times New Roman" panose="02020603050405020304" pitchFamily="18" charset="0"/>
                <a:cs typeface="Times New Roman" panose="02020603050405020304" pitchFamily="18" charset="0"/>
              </a:rPr>
              <a:t>Shock resistant and self-adjusting A.C. worm drive.</a:t>
            </a:r>
          </a:p>
          <a:p>
            <a:pPr marL="342900" marR="0" lvl="0" indent="-342900" algn="just">
              <a:lnSpc>
                <a:spcPct val="115000"/>
              </a:lnSpc>
              <a:spcBef>
                <a:spcPts val="0"/>
              </a:spcBef>
              <a:spcAft>
                <a:spcPts val="0"/>
              </a:spcAft>
              <a:buFont typeface="Wingdings" panose="05000000000000000000" pitchFamily="2" charset="2"/>
              <a:buChar char=""/>
            </a:pPr>
            <a:r>
              <a:rPr lang="en-US" sz="1100" dirty="0">
                <a:latin typeface="Times New Roman" panose="02020603050405020304" pitchFamily="18" charset="0"/>
                <a:ea typeface="Times New Roman" panose="02020603050405020304" pitchFamily="18" charset="0"/>
                <a:cs typeface="Times New Roman" panose="02020603050405020304" pitchFamily="18" charset="0"/>
              </a:rPr>
              <a:t>Through bolt racking system to prevent module extraction by wind.</a:t>
            </a:r>
          </a:p>
          <a:p>
            <a:pPr marL="342900" marR="0" lvl="0" indent="-342900" algn="just">
              <a:lnSpc>
                <a:spcPct val="115000"/>
              </a:lnSpc>
              <a:spcBef>
                <a:spcPts val="0"/>
              </a:spcBef>
              <a:spcAft>
                <a:spcPts val="0"/>
              </a:spcAft>
              <a:buFont typeface="Wingdings" panose="05000000000000000000" pitchFamily="2" charset="2"/>
              <a:buChar char=""/>
            </a:pPr>
            <a:r>
              <a:rPr lang="en-US" sz="1100" dirty="0">
                <a:latin typeface="Times New Roman" panose="02020603050405020304" pitchFamily="18" charset="0"/>
                <a:ea typeface="Times New Roman" panose="02020603050405020304" pitchFamily="18" charset="0"/>
                <a:cs typeface="Times New Roman" panose="02020603050405020304" pitchFamily="18" charset="0"/>
              </a:rPr>
              <a:t>Electronic controls with embedded control (under development) for supervisory functions.</a:t>
            </a:r>
          </a:p>
          <a:p>
            <a:pPr marL="342900" marR="0" lvl="0" indent="-342900" algn="just">
              <a:lnSpc>
                <a:spcPct val="115000"/>
              </a:lnSpc>
              <a:spcBef>
                <a:spcPts val="0"/>
              </a:spcBef>
              <a:spcAft>
                <a:spcPts val="0"/>
              </a:spcAft>
              <a:buFont typeface="Wingdings" panose="05000000000000000000" pitchFamily="2" charset="2"/>
              <a:buChar char=""/>
            </a:pPr>
            <a:r>
              <a:rPr lang="en-US" sz="1100" dirty="0">
                <a:latin typeface="Times New Roman" panose="02020603050405020304" pitchFamily="18" charset="0"/>
                <a:ea typeface="Times New Roman" panose="02020603050405020304" pitchFamily="18" charset="0"/>
                <a:cs typeface="Times New Roman" panose="02020603050405020304" pitchFamily="18" charset="0"/>
              </a:rPr>
              <a:t>Operators autonomous.</a:t>
            </a:r>
          </a:p>
          <a:p>
            <a:pPr marL="342900" marR="0" lvl="0" indent="-342900" algn="just">
              <a:lnSpc>
                <a:spcPct val="115000"/>
              </a:lnSpc>
              <a:spcBef>
                <a:spcPts val="0"/>
              </a:spcBef>
              <a:spcAft>
                <a:spcPts val="0"/>
              </a:spcAft>
              <a:buFont typeface="Wingdings" panose="05000000000000000000" pitchFamily="2" charset="2"/>
              <a:buChar char=""/>
            </a:pPr>
            <a:r>
              <a:rPr lang="en-US" sz="1100" dirty="0">
                <a:latin typeface="Times New Roman" panose="02020603050405020304" pitchFamily="18" charset="0"/>
                <a:ea typeface="Times New Roman" panose="02020603050405020304" pitchFamily="18" charset="0"/>
                <a:cs typeface="Times New Roman" panose="02020603050405020304" pitchFamily="18" charset="0"/>
              </a:rPr>
              <a:t>Ballasted foundation system.</a:t>
            </a:r>
          </a:p>
          <a:p>
            <a:pPr marR="0" lvl="0" algn="just">
              <a:lnSpc>
                <a:spcPct val="115000"/>
              </a:lnSpc>
              <a:spcBef>
                <a:spcPts val="0"/>
              </a:spcBef>
              <a:spcAft>
                <a:spcPts val="0"/>
              </a:spcAft>
            </a:pPr>
            <a:r>
              <a:rPr lang="en-US" sz="11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100" dirty="0" err="1">
                <a:latin typeface="Times New Roman" panose="02020603050405020304" pitchFamily="18" charset="0"/>
                <a:ea typeface="Times New Roman" panose="02020603050405020304" pitchFamily="18" charset="0"/>
                <a:cs typeface="Times New Roman" panose="02020603050405020304" pitchFamily="18" charset="0"/>
              </a:rPr>
              <a:t>Disflection</a:t>
            </a:r>
            <a:r>
              <a:rPr lang="en-US" sz="1100" dirty="0">
                <a:latin typeface="Times New Roman" panose="02020603050405020304" pitchFamily="18" charset="0"/>
                <a:ea typeface="Times New Roman" panose="02020603050405020304" pitchFamily="18" charset="0"/>
                <a:cs typeface="Times New Roman" panose="02020603050405020304" pitchFamily="18" charset="0"/>
              </a:rPr>
              <a:t> technology is dispersal of light rays to assist energy collection with dispersed reflected light created by irregular planar diffraction. </a:t>
            </a:r>
            <a:r>
              <a:rPr lang="en-US" sz="1100" dirty="0" err="1">
                <a:latin typeface="Times New Roman" panose="02020603050405020304" pitchFamily="18" charset="0"/>
                <a:ea typeface="Times New Roman" panose="02020603050405020304" pitchFamily="18" charset="0"/>
                <a:cs typeface="Times New Roman" panose="02020603050405020304" pitchFamily="18" charset="0"/>
              </a:rPr>
              <a:t>Disflection</a:t>
            </a:r>
            <a:r>
              <a:rPr lang="en-US" sz="1100" dirty="0">
                <a:latin typeface="Times New Roman" panose="02020603050405020304" pitchFamily="18" charset="0"/>
                <a:ea typeface="Times New Roman" panose="02020603050405020304" pitchFamily="18" charset="0"/>
                <a:cs typeface="Times New Roman" panose="02020603050405020304" pitchFamily="18" charset="0"/>
              </a:rPr>
              <a:t> is not concentration of sunlight on solar panels or otherwise known as a solar concentrator. A Solar Concentrator is a device which concentrates the solar energy incident over a large surface onto a smaller surface. The concentration is achieved using suitable reflecting or refracting elements such as mirrors or lenses, which results in an increased flux density on the absorber surface compared to that existing on the concentrator aperture. </a:t>
            </a:r>
          </a:p>
          <a:p>
            <a:pPr marR="0" lvl="0" algn="just">
              <a:lnSpc>
                <a:spcPct val="115000"/>
              </a:lnSpc>
              <a:spcBef>
                <a:spcPts val="0"/>
              </a:spcBef>
              <a:spcAft>
                <a:spcPts val="0"/>
              </a:spcAft>
            </a:pPr>
            <a:r>
              <a:rPr lang="en-US" sz="1100" dirty="0">
                <a:latin typeface="Times New Roman" panose="02020603050405020304" pitchFamily="18" charset="0"/>
                <a:ea typeface="Times New Roman" panose="02020603050405020304" pitchFamily="18" charset="0"/>
                <a:cs typeface="Times New Roman" panose="02020603050405020304" pitchFamily="18" charset="0"/>
              </a:rPr>
              <a:t>          The physical embodiment of this technology consists of a horizontal reflective type structure on the front of the tracker. The </a:t>
            </a:r>
            <a:r>
              <a:rPr lang="en-US" sz="1100" dirty="0" err="1">
                <a:latin typeface="Times New Roman" panose="02020603050405020304" pitchFamily="18" charset="0"/>
                <a:ea typeface="Times New Roman" panose="02020603050405020304" pitchFamily="18" charset="0"/>
                <a:cs typeface="Times New Roman" panose="02020603050405020304" pitchFamily="18" charset="0"/>
              </a:rPr>
              <a:t>disflector</a:t>
            </a:r>
            <a:r>
              <a:rPr lang="en-US" sz="1100" dirty="0">
                <a:latin typeface="Times New Roman" panose="02020603050405020304" pitchFamily="18" charset="0"/>
                <a:ea typeface="Times New Roman" panose="02020603050405020304" pitchFamily="18" charset="0"/>
                <a:cs typeface="Times New Roman" panose="02020603050405020304" pitchFamily="18" charset="0"/>
              </a:rPr>
              <a:t> is made of .025 mill grade aluminum supported by aluminum frames and extensions from the tracker carriage and module racking assemblies. The intent is capture morning and afternoon sunlight which is wasted on the fixed tilt arrays and single axis solar trackers. The wind profile is minimized by the employment of the </a:t>
            </a:r>
            <a:r>
              <a:rPr lang="en-US" sz="1100" dirty="0" err="1">
                <a:latin typeface="Times New Roman" panose="02020603050405020304" pitchFamily="18" charset="0"/>
                <a:ea typeface="Times New Roman" panose="02020603050405020304" pitchFamily="18" charset="0"/>
                <a:cs typeface="Times New Roman" panose="02020603050405020304" pitchFamily="18" charset="0"/>
              </a:rPr>
              <a:t>disflector</a:t>
            </a:r>
            <a:r>
              <a:rPr lang="en-US" sz="1100" dirty="0">
                <a:latin typeface="Times New Roman" panose="02020603050405020304" pitchFamily="18" charset="0"/>
                <a:ea typeface="Times New Roman" panose="02020603050405020304" pitchFamily="18" charset="0"/>
                <a:cs typeface="Times New Roman" panose="02020603050405020304" pitchFamily="18" charset="0"/>
              </a:rPr>
              <a:t> on the bottom of the tracker. The mill finish is not like a mirrors or lenses. The surface grain of the material diffracts the incident sunlight in a specific plane in a reflective manner and provides for a uniformly dispersed illumination of the modules preventing over illumination of the modules while addressing wind loading.</a:t>
            </a:r>
          </a:p>
          <a:p>
            <a:pPr marR="0" lvl="0" algn="just">
              <a:lnSpc>
                <a:spcPct val="115000"/>
              </a:lnSpc>
              <a:spcBef>
                <a:spcPts val="0"/>
              </a:spcBef>
              <a:spcAft>
                <a:spcPts val="0"/>
              </a:spcAft>
            </a:pPr>
            <a:endParaRPr lang="en-US" sz="1100"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Footer Placeholder 6">
            <a:extLst>
              <a:ext uri="{FF2B5EF4-FFF2-40B4-BE49-F238E27FC236}">
                <a16:creationId xmlns:a16="http://schemas.microsoft.com/office/drawing/2014/main" id="{F129D242-3031-49EA-B288-52DE50A7F180}"/>
              </a:ext>
            </a:extLst>
          </p:cNvPr>
          <p:cNvSpPr>
            <a:spLocks noGrp="1"/>
          </p:cNvSpPr>
          <p:nvPr>
            <p:ph type="ftr" sz="quarter" idx="11"/>
          </p:nvPr>
        </p:nvSpPr>
        <p:spPr>
          <a:xfrm>
            <a:off x="652044" y="9445405"/>
            <a:ext cx="6468307" cy="535517"/>
          </a:xfrm>
        </p:spPr>
        <p:txBody>
          <a:bodyPr/>
          <a:lstStyle/>
          <a:p>
            <a:pPr algn="ctr"/>
            <a:r>
              <a:rPr lang="en-US" sz="1400" b="1" dirty="0">
                <a:solidFill>
                  <a:srgbClr val="0070C0"/>
                </a:solidFill>
                <a:latin typeface="Times New Roman" panose="02020603050405020304" pitchFamily="18" charset="0"/>
                <a:cs typeface="Times New Roman" panose="02020603050405020304" pitchFamily="18" charset="0"/>
              </a:rPr>
              <a:t>www.reflectivesolartracker.com</a:t>
            </a:r>
          </a:p>
        </p:txBody>
      </p:sp>
    </p:spTree>
    <p:extLst>
      <p:ext uri="{BB962C8B-B14F-4D97-AF65-F5344CB8AC3E}">
        <p14:creationId xmlns:p14="http://schemas.microsoft.com/office/powerpoint/2010/main" val="1772980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mpany background presentatio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Palatino Linotyp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Company background presentation" id="{7C18907C-4901-42BD-8F2C-E63B32C9DCA3}" vid="{B4FC953D-0C69-4290-95E2-4EA0E2E67DE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Palatino Linotyp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Palatino Linotyp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19111A70-0198-4F40-BEFB-ADDC651BCC6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493</Words>
  <Application>Microsoft Office PowerPoint</Application>
  <PresentationFormat>Custom</PresentationFormat>
  <Paragraphs>15</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Century Gothic</vt:lpstr>
      <vt:lpstr>Courier New</vt:lpstr>
      <vt:lpstr>Palatino Linotype</vt:lpstr>
      <vt:lpstr>Times New Roman</vt:lpstr>
      <vt:lpstr>Wingdings</vt:lpstr>
      <vt:lpstr>Company background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2018-01-05T17:14:53Z</dcterms:created>
  <dcterms:modified xsi:type="dcterms:W3CDTF">2019-07-16T17:01:25Z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TC034605109991</vt:lpwstr>
  </property>
</Properties>
</file>