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ick Clemenzi\Documents\__SBIR-STTR\SBIR-STTR 2018-2\PV1 SBIR Aerial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8505" y="3200400"/>
            <a:ext cx="2736895" cy="1865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 descr="C:\Users\Rick Clemenzi\Documents\__SBIR-STTR\SBIR-STTR 2018-2\PV1 SBIR Clos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6300" y="971550"/>
            <a:ext cx="4229100" cy="2152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 cstate="print">
            <a:lum bright="11000" contrast="10000"/>
          </a:blip>
          <a:srcRect/>
          <a:stretch>
            <a:fillRect/>
          </a:stretch>
        </p:blipFill>
        <p:spPr bwMode="auto">
          <a:xfrm>
            <a:off x="5943600" y="5052979"/>
            <a:ext cx="2971800" cy="12716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Title 5"/>
          <p:cNvSpPr txBox="1">
            <a:spLocks/>
          </p:cNvSpPr>
          <p:nvPr/>
        </p:nvSpPr>
        <p:spPr>
          <a:xfrm>
            <a:off x="-66674" y="263525"/>
            <a:ext cx="9210674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800" dirty="0" smtClean="0">
                <a:latin typeface="Arial Black" pitchFamily="34" charset="0"/>
                <a:ea typeface="+mj-ea"/>
                <a:cs typeface="Arial" pitchFamily="34" charset="0"/>
              </a:rPr>
              <a:t>PV </a:t>
            </a:r>
            <a:r>
              <a:rPr lang="en-US" sz="2800" dirty="0" smtClean="0">
                <a:latin typeface="Arial Black" pitchFamily="34" charset="0"/>
                <a:ea typeface="+mj-ea"/>
                <a:cs typeface="Arial" pitchFamily="34" charset="0"/>
              </a:rPr>
              <a:t>Robotics</a:t>
            </a:r>
            <a:r>
              <a:rPr lang="en-US" sz="1400" baseline="100000" dirty="0" smtClean="0">
                <a:latin typeface="Arial Black" pitchFamily="34" charset="0"/>
                <a:ea typeface="+mj-ea"/>
                <a:cs typeface="Arial" pitchFamily="34" charset="0"/>
              </a:rPr>
              <a:t>TM</a:t>
            </a:r>
            <a:r>
              <a:rPr lang="en-US" sz="2800" dirty="0" smtClean="0">
                <a:latin typeface="Arial Black" pitchFamily="34" charset="0"/>
                <a:ea typeface="+mj-ea"/>
                <a:cs typeface="Arial" pitchFamily="34" charset="0"/>
              </a:rPr>
              <a:t> - </a:t>
            </a:r>
            <a:r>
              <a:rPr lang="en-US" sz="2800" dirty="0" smtClean="0">
                <a:latin typeface="Arial Black" pitchFamily="34" charset="0"/>
                <a:ea typeface="+mj-ea"/>
                <a:cs typeface="Arial" pitchFamily="34" charset="0"/>
              </a:rPr>
              <a:t>Automated Solar Installation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</a:br>
            <a:r>
              <a:rPr kumimoji="0" lang="en-US" sz="18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Accelerating </a:t>
            </a:r>
            <a:r>
              <a:rPr kumimoji="0" lang="en-US" sz="18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the Transition to </a:t>
            </a:r>
            <a:r>
              <a:rPr kumimoji="0" lang="en-US" sz="18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#RE100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244475" y="6305550"/>
            <a:ext cx="8670926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Automated PV Assembly </a:t>
            </a: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To Achieve #SunShot </a:t>
            </a: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2030 </a:t>
            </a: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Cost Goals </a:t>
            </a: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and </a:t>
            </a: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Rapid #</a:t>
            </a:r>
            <a:r>
              <a:rPr kumimoji="0" lang="en-US" altLang="en-US" sz="14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ClimateAction</a:t>
            </a:r>
            <a:r>
              <a:rPr kumimoji="0" lang="en-US" altLang="en-US" sz="1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rPr>
              <a:t>!</a:t>
            </a:r>
            <a:endParaRPr kumimoji="0" lang="en-US" altLang="en-US" sz="14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1" dirty="0" smtClean="0">
                <a:latin typeface="Arial" charset="0"/>
                <a:ea typeface="ＭＳ Ｐゴシック" pitchFamily="34" charset="-128"/>
                <a:cs typeface="Arial" charset="0"/>
              </a:rPr>
              <a:t>Patents </a:t>
            </a:r>
            <a:r>
              <a:rPr lang="en-US" altLang="en-US" sz="1200" b="1" dirty="0" smtClean="0">
                <a:latin typeface="Arial" charset="0"/>
                <a:ea typeface="ＭＳ Ｐゴシック" pitchFamily="34" charset="-128"/>
                <a:cs typeface="Arial" charset="0"/>
              </a:rPr>
              <a:t>Pending including Automation, New Floating 1-Axis Tracking, Integrated Structural/Electrical Connectors</a:t>
            </a:r>
            <a:endParaRPr kumimoji="0" lang="en-US" altLang="en-US" sz="1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30175" y="977988"/>
            <a:ext cx="4822825" cy="41274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‘PV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at a Pace to #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SolveClimateChange’</a:t>
            </a:r>
            <a:r>
              <a:rPr lang="en-US" sz="1600" b="1" baseline="30000" dirty="0" err="1" smtClean="0">
                <a:latin typeface="Arial" pitchFamily="34" charset="0"/>
                <a:cs typeface="Arial" pitchFamily="34" charset="0"/>
              </a:rPr>
              <a:t>SM</a:t>
            </a:r>
            <a:endParaRPr lang="en-US" sz="1600" b="1" baseline="300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Over 50% PV Installation Cost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Reduction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457200" lvl="4" indent="0"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Exceeds DOE #SunShot2030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Goals</a:t>
            </a:r>
          </a:p>
          <a:p>
            <a:pPr marL="0" lvl="3" indent="0"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High-wage PV Jobs for the 21</a:t>
            </a:r>
            <a:r>
              <a:rPr lang="en-US" sz="1600" b="1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Century</a:t>
            </a:r>
          </a:p>
          <a:p>
            <a:pPr marL="400050" lvl="2" indent="0"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Essential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Full Employment Economy 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ea typeface="+mn-ea"/>
                <a:cs typeface="Arial" pitchFamily="34" charset="0"/>
              </a:rPr>
              <a:t> For Grass or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Ground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w/o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Damage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ea typeface="+mn-ea"/>
                <a:cs typeface="Arial" pitchFamily="34" charset="0"/>
              </a:rPr>
              <a:t>Semi-Autonomous Array Section Crawlers</a:t>
            </a:r>
          </a:p>
          <a:p>
            <a:pPr marL="400050" lvl="2" indent="0"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Pallet Carrier “Swarm Bots” in Development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ea typeface="+mn-ea"/>
                <a:cs typeface="Arial" pitchFamily="34" charset="0"/>
              </a:rPr>
              <a:t> Full System Concept Demo Nearly Complete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Multi, Incremental Beta Test Sites Planned</a:t>
            </a:r>
            <a:endParaRPr lang="en-US" sz="1600" b="1" dirty="0" smtClean="0">
              <a:latin typeface="Arial" pitchFamily="34" charset="0"/>
              <a:ea typeface="+mn-ea"/>
              <a:cs typeface="Arial" pitchFamily="34" charset="0"/>
            </a:endParaRPr>
          </a:p>
          <a:p>
            <a:pPr marL="457200" lvl="3" indent="0"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Retired Solar Exec Support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Free Standing or Landfill Use</a:t>
            </a:r>
          </a:p>
          <a:p>
            <a:pPr eaLnBrk="1" hangingPunct="1">
              <a:lnSpc>
                <a:spcPct val="114000"/>
              </a:lnSpc>
              <a:tabLst>
                <a:tab pos="228600" algn="l"/>
                <a:tab pos="457200" algn="l"/>
              </a:tabLst>
              <a:defRPr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		Ready Soon as shown here </a:t>
            </a:r>
            <a:r>
              <a:rPr lang="en-US" sz="1600" b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600" b="1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Expert Industry/University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Team Ready!</a:t>
            </a:r>
          </a:p>
          <a:p>
            <a:pPr marL="457200" lvl="3" indent="0" eaLnBrk="1" hangingPunct="1">
              <a:lnSpc>
                <a:spcPct val="114000"/>
              </a:lnSpc>
              <a:buFont typeface="Wingdings" pitchFamily="2" charset="2"/>
              <a:buChar char="ü"/>
              <a:defRPr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Pallet Carrier “Swarm Bots” in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Development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1400" y="3733342"/>
            <a:ext cx="2471738" cy="762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907336" y="5029200"/>
            <a:ext cx="2483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FF0000"/>
                </a:solidFill>
              </a:rPr>
              <a:t>Array Section Crawler</a:t>
            </a:r>
            <a:endParaRPr lang="en-US" sz="2000" b="1" dirty="0"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6636" y="5344180"/>
            <a:ext cx="5666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Technology for Rapid #</a:t>
            </a:r>
            <a:r>
              <a:rPr lang="en-US" sz="2800" b="1" i="1" dirty="0" err="1" smtClean="0">
                <a:solidFill>
                  <a:srgbClr val="FF0000"/>
                </a:solidFill>
              </a:rPr>
              <a:t>ClimateAction</a:t>
            </a:r>
            <a:endParaRPr lang="en-US" sz="2800" b="1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126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Rick Clemenzi</dc:creator>
  <cp:lastModifiedBy>Rick Clemenzi</cp:lastModifiedBy>
  <cp:revision>12</cp:revision>
  <dcterms:created xsi:type="dcterms:W3CDTF">2006-08-16T00:00:00Z</dcterms:created>
  <dcterms:modified xsi:type="dcterms:W3CDTF">2019-07-16T15:40:05Z</dcterms:modified>
</cp:coreProperties>
</file>