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media/image1.jpeg" ContentType="image/jpeg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media/image2.jpeg" ContentType="image/jpeg"/>
  <Override PartName="/ppt/theme/theme2.xml" ContentType="application/vnd.openxmlformats-officedocument.them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535353"/>
        </a:solidFill>
        <a:effectLst/>
        <a:uFillTx/>
        <a:latin typeface="Gill Sans Light"/>
        <a:ea typeface="Gill Sans Light"/>
        <a:cs typeface="Gill Sans Light"/>
        <a:sym typeface="Gill Sans Light"/>
      </a:defRPr>
    </a:lvl1pPr>
    <a:lvl2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535353"/>
        </a:solidFill>
        <a:effectLst/>
        <a:uFillTx/>
        <a:latin typeface="Gill Sans Light"/>
        <a:ea typeface="Gill Sans Light"/>
        <a:cs typeface="Gill Sans Light"/>
        <a:sym typeface="Gill Sans Light"/>
      </a:defRPr>
    </a:lvl2pPr>
    <a:lvl3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535353"/>
        </a:solidFill>
        <a:effectLst/>
        <a:uFillTx/>
        <a:latin typeface="Gill Sans Light"/>
        <a:ea typeface="Gill Sans Light"/>
        <a:cs typeface="Gill Sans Light"/>
        <a:sym typeface="Gill Sans Light"/>
      </a:defRPr>
    </a:lvl3pPr>
    <a:lvl4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535353"/>
        </a:solidFill>
        <a:effectLst/>
        <a:uFillTx/>
        <a:latin typeface="Gill Sans Light"/>
        <a:ea typeface="Gill Sans Light"/>
        <a:cs typeface="Gill Sans Light"/>
        <a:sym typeface="Gill Sans Light"/>
      </a:defRPr>
    </a:lvl4pPr>
    <a:lvl5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535353"/>
        </a:solidFill>
        <a:effectLst/>
        <a:uFillTx/>
        <a:latin typeface="Gill Sans Light"/>
        <a:ea typeface="Gill Sans Light"/>
        <a:cs typeface="Gill Sans Light"/>
        <a:sym typeface="Gill Sans Light"/>
      </a:defRPr>
    </a:lvl5pPr>
    <a:lvl6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535353"/>
        </a:solidFill>
        <a:effectLst/>
        <a:uFillTx/>
        <a:latin typeface="Gill Sans Light"/>
        <a:ea typeface="Gill Sans Light"/>
        <a:cs typeface="Gill Sans Light"/>
        <a:sym typeface="Gill Sans Light"/>
      </a:defRPr>
    </a:lvl6pPr>
    <a:lvl7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535353"/>
        </a:solidFill>
        <a:effectLst/>
        <a:uFillTx/>
        <a:latin typeface="Gill Sans Light"/>
        <a:ea typeface="Gill Sans Light"/>
        <a:cs typeface="Gill Sans Light"/>
        <a:sym typeface="Gill Sans Light"/>
      </a:defRPr>
    </a:lvl7pPr>
    <a:lvl8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535353"/>
        </a:solidFill>
        <a:effectLst/>
        <a:uFillTx/>
        <a:latin typeface="Gill Sans Light"/>
        <a:ea typeface="Gill Sans Light"/>
        <a:cs typeface="Gill Sans Light"/>
        <a:sym typeface="Gill Sans Light"/>
      </a:defRPr>
    </a:lvl8pPr>
    <a:lvl9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535353"/>
        </a:solidFill>
        <a:effectLst/>
        <a:uFillTx/>
        <a:latin typeface="Gill Sans Light"/>
        <a:ea typeface="Gill Sans Light"/>
        <a:cs typeface="Gill Sans Light"/>
        <a:sym typeface="Gill Sans Light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>
          <a:latin typeface="Gill Sans Light"/>
          <a:ea typeface="Gill Sans Light"/>
          <a:cs typeface="Gill Sans Light"/>
        </a:font>
        <a:srgbClr val="535353"/>
      </a:tcTxStyle>
      <a:tcStyle>
        <a:tcBdr>
          <a:left>
            <a:ln w="12700" cap="flat">
              <a:solidFill>
                <a:srgbClr val="340053"/>
              </a:solidFill>
              <a:prstDash val="solid"/>
              <a:round/>
            </a:ln>
          </a:left>
          <a:right>
            <a:ln w="12700" cap="flat">
              <a:solidFill>
                <a:srgbClr val="340053"/>
              </a:solidFill>
              <a:prstDash val="solid"/>
              <a:round/>
            </a:ln>
          </a:right>
          <a:top>
            <a:ln w="12700" cap="flat">
              <a:solidFill>
                <a:srgbClr val="340053"/>
              </a:solidFill>
              <a:prstDash val="solid"/>
              <a:round/>
            </a:ln>
          </a:top>
          <a:bottom>
            <a:ln w="12700" cap="flat">
              <a:solidFill>
                <a:srgbClr val="340053"/>
              </a:solidFill>
              <a:prstDash val="solid"/>
              <a:round/>
            </a:ln>
          </a:bottom>
          <a:insideH>
            <a:ln w="12700" cap="flat">
              <a:solidFill>
                <a:srgbClr val="340053"/>
              </a:solidFill>
              <a:prstDash val="solid"/>
              <a:round/>
            </a:ln>
          </a:insideH>
          <a:insideV>
            <a:ln w="12700" cap="flat">
              <a:solidFill>
                <a:srgbClr val="340053"/>
              </a:solidFill>
              <a:prstDash val="solid"/>
              <a:round/>
            </a:ln>
          </a:insideV>
        </a:tcBdr>
        <a:fill>
          <a:solidFill>
            <a:srgbClr val="D5E2E4"/>
          </a:solidFill>
        </a:fill>
      </a:tcStyle>
    </a:wholeTbl>
    <a:band2H>
      <a:tcTxStyle b="def" i="def"/>
      <a:tcStyle>
        <a:tcBdr/>
        <a:fill>
          <a:solidFill>
            <a:srgbClr val="EBF1F2"/>
          </a:solidFill>
        </a:fill>
      </a:tcStyle>
    </a:band2H>
    <a:firstCol>
      <a:tcTxStyle b="on" i="off">
        <a:font>
          <a:latin typeface="Gill Sans"/>
          <a:ea typeface="Gill Sans"/>
          <a:cs typeface="Gill Sans"/>
        </a:font>
        <a:srgbClr val="340053"/>
      </a:tcTxStyle>
      <a:tcStyle>
        <a:tcBdr>
          <a:left>
            <a:ln w="12700" cap="flat">
              <a:solidFill>
                <a:srgbClr val="340053"/>
              </a:solidFill>
              <a:prstDash val="solid"/>
              <a:round/>
            </a:ln>
          </a:left>
          <a:right>
            <a:ln w="12700" cap="flat">
              <a:solidFill>
                <a:srgbClr val="340053"/>
              </a:solidFill>
              <a:prstDash val="solid"/>
              <a:round/>
            </a:ln>
          </a:right>
          <a:top>
            <a:ln w="12700" cap="flat">
              <a:solidFill>
                <a:srgbClr val="340053"/>
              </a:solidFill>
              <a:prstDash val="solid"/>
              <a:round/>
            </a:ln>
          </a:top>
          <a:bottom>
            <a:ln w="12700" cap="flat">
              <a:solidFill>
                <a:srgbClr val="340053"/>
              </a:solidFill>
              <a:prstDash val="solid"/>
              <a:round/>
            </a:ln>
          </a:bottom>
          <a:insideH>
            <a:ln w="12700" cap="flat">
              <a:solidFill>
                <a:srgbClr val="340053"/>
              </a:solidFill>
              <a:prstDash val="solid"/>
              <a:round/>
            </a:ln>
          </a:insideH>
          <a:insideV>
            <a:ln w="12700" cap="flat">
              <a:solidFill>
                <a:srgbClr val="340053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Gill Sans"/>
          <a:ea typeface="Gill Sans"/>
          <a:cs typeface="Gill Sans"/>
        </a:font>
        <a:srgbClr val="340053"/>
      </a:tcTxStyle>
      <a:tcStyle>
        <a:tcBdr>
          <a:left>
            <a:ln w="12700" cap="flat">
              <a:solidFill>
                <a:srgbClr val="340053"/>
              </a:solidFill>
              <a:prstDash val="solid"/>
              <a:round/>
            </a:ln>
          </a:left>
          <a:right>
            <a:ln w="12700" cap="flat">
              <a:solidFill>
                <a:srgbClr val="340053"/>
              </a:solidFill>
              <a:prstDash val="solid"/>
              <a:round/>
            </a:ln>
          </a:right>
          <a:top>
            <a:ln w="38100" cap="flat">
              <a:solidFill>
                <a:srgbClr val="340053"/>
              </a:solidFill>
              <a:prstDash val="solid"/>
              <a:round/>
            </a:ln>
          </a:top>
          <a:bottom>
            <a:ln w="12700" cap="flat">
              <a:solidFill>
                <a:srgbClr val="340053"/>
              </a:solidFill>
              <a:prstDash val="solid"/>
              <a:round/>
            </a:ln>
          </a:bottom>
          <a:insideH>
            <a:ln w="12700" cap="flat">
              <a:solidFill>
                <a:srgbClr val="340053"/>
              </a:solidFill>
              <a:prstDash val="solid"/>
              <a:round/>
            </a:ln>
          </a:insideH>
          <a:insideV>
            <a:ln w="12700" cap="flat">
              <a:solidFill>
                <a:srgbClr val="340053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>
          <a:latin typeface="Gill Sans"/>
          <a:ea typeface="Gill Sans"/>
          <a:cs typeface="Gill Sans"/>
        </a:font>
        <a:srgbClr val="340053"/>
      </a:tcTxStyle>
      <a:tcStyle>
        <a:tcBdr>
          <a:left>
            <a:ln w="12700" cap="flat">
              <a:solidFill>
                <a:srgbClr val="340053"/>
              </a:solidFill>
              <a:prstDash val="solid"/>
              <a:round/>
            </a:ln>
          </a:left>
          <a:right>
            <a:ln w="12700" cap="flat">
              <a:solidFill>
                <a:srgbClr val="340053"/>
              </a:solidFill>
              <a:prstDash val="solid"/>
              <a:round/>
            </a:ln>
          </a:right>
          <a:top>
            <a:ln w="12700" cap="flat">
              <a:solidFill>
                <a:srgbClr val="340053"/>
              </a:solidFill>
              <a:prstDash val="solid"/>
              <a:round/>
            </a:ln>
          </a:top>
          <a:bottom>
            <a:ln w="38100" cap="flat">
              <a:solidFill>
                <a:srgbClr val="340053"/>
              </a:solidFill>
              <a:prstDash val="solid"/>
              <a:round/>
            </a:ln>
          </a:bottom>
          <a:insideH>
            <a:ln w="12700" cap="flat">
              <a:solidFill>
                <a:srgbClr val="340053"/>
              </a:solidFill>
              <a:prstDash val="solid"/>
              <a:round/>
            </a:ln>
          </a:insideH>
          <a:insideV>
            <a:ln w="12700" cap="flat">
              <a:solidFill>
                <a:srgbClr val="340053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Gill Sans Light"/>
          <a:ea typeface="Gill Sans Light"/>
          <a:cs typeface="Gill Sans Light"/>
        </a:font>
        <a:srgbClr val="535353"/>
      </a:tcTxStyle>
      <a:tcStyle>
        <a:tcBdr>
          <a:left>
            <a:ln w="12700" cap="flat">
              <a:solidFill>
                <a:srgbClr val="340053"/>
              </a:solidFill>
              <a:prstDash val="solid"/>
              <a:round/>
            </a:ln>
          </a:left>
          <a:right>
            <a:ln w="12700" cap="flat">
              <a:solidFill>
                <a:srgbClr val="340053"/>
              </a:solidFill>
              <a:prstDash val="solid"/>
              <a:round/>
            </a:ln>
          </a:right>
          <a:top>
            <a:ln w="12700" cap="flat">
              <a:solidFill>
                <a:srgbClr val="340053"/>
              </a:solidFill>
              <a:prstDash val="solid"/>
              <a:round/>
            </a:ln>
          </a:top>
          <a:bottom>
            <a:ln w="12700" cap="flat">
              <a:solidFill>
                <a:srgbClr val="340053"/>
              </a:solidFill>
              <a:prstDash val="solid"/>
              <a:round/>
            </a:ln>
          </a:bottom>
          <a:insideH>
            <a:ln w="12700" cap="flat">
              <a:solidFill>
                <a:srgbClr val="340053"/>
              </a:solidFill>
              <a:prstDash val="solid"/>
              <a:round/>
            </a:ln>
          </a:insideH>
          <a:insideV>
            <a:ln w="12700" cap="flat">
              <a:solidFill>
                <a:srgbClr val="340053"/>
              </a:solidFill>
              <a:prstDash val="solid"/>
              <a:round/>
            </a:ln>
          </a:insideV>
        </a:tcBdr>
        <a:fill>
          <a:solidFill>
            <a:srgbClr val="F1DDCB"/>
          </a:solidFill>
        </a:fill>
      </a:tcStyle>
    </a:wholeTbl>
    <a:band2H>
      <a:tcTxStyle b="def" i="def"/>
      <a:tcStyle>
        <a:tcBdr/>
        <a:fill>
          <a:solidFill>
            <a:srgbClr val="F8EFE7"/>
          </a:solidFill>
        </a:fill>
      </a:tcStyle>
    </a:band2H>
    <a:firstCol>
      <a:tcTxStyle b="on" i="off">
        <a:font>
          <a:latin typeface="Gill Sans"/>
          <a:ea typeface="Gill Sans"/>
          <a:cs typeface="Gill Sans"/>
        </a:font>
        <a:srgbClr val="340053"/>
      </a:tcTxStyle>
      <a:tcStyle>
        <a:tcBdr>
          <a:left>
            <a:ln w="12700" cap="flat">
              <a:solidFill>
                <a:srgbClr val="340053"/>
              </a:solidFill>
              <a:prstDash val="solid"/>
              <a:round/>
            </a:ln>
          </a:left>
          <a:right>
            <a:ln w="12700" cap="flat">
              <a:solidFill>
                <a:srgbClr val="340053"/>
              </a:solidFill>
              <a:prstDash val="solid"/>
              <a:round/>
            </a:ln>
          </a:right>
          <a:top>
            <a:ln w="12700" cap="flat">
              <a:solidFill>
                <a:srgbClr val="340053"/>
              </a:solidFill>
              <a:prstDash val="solid"/>
              <a:round/>
            </a:ln>
          </a:top>
          <a:bottom>
            <a:ln w="12700" cap="flat">
              <a:solidFill>
                <a:srgbClr val="340053"/>
              </a:solidFill>
              <a:prstDash val="solid"/>
              <a:round/>
            </a:ln>
          </a:bottom>
          <a:insideH>
            <a:ln w="12700" cap="flat">
              <a:solidFill>
                <a:srgbClr val="340053"/>
              </a:solidFill>
              <a:prstDash val="solid"/>
              <a:round/>
            </a:ln>
          </a:insideH>
          <a:insideV>
            <a:ln w="12700" cap="flat">
              <a:solidFill>
                <a:srgbClr val="340053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>
          <a:latin typeface="Gill Sans"/>
          <a:ea typeface="Gill Sans"/>
          <a:cs typeface="Gill Sans"/>
        </a:font>
        <a:srgbClr val="340053"/>
      </a:tcTxStyle>
      <a:tcStyle>
        <a:tcBdr>
          <a:left>
            <a:ln w="12700" cap="flat">
              <a:solidFill>
                <a:srgbClr val="340053"/>
              </a:solidFill>
              <a:prstDash val="solid"/>
              <a:round/>
            </a:ln>
          </a:left>
          <a:right>
            <a:ln w="12700" cap="flat">
              <a:solidFill>
                <a:srgbClr val="340053"/>
              </a:solidFill>
              <a:prstDash val="solid"/>
              <a:round/>
            </a:ln>
          </a:right>
          <a:top>
            <a:ln w="38100" cap="flat">
              <a:solidFill>
                <a:srgbClr val="340053"/>
              </a:solidFill>
              <a:prstDash val="solid"/>
              <a:round/>
            </a:ln>
          </a:top>
          <a:bottom>
            <a:ln w="12700" cap="flat">
              <a:solidFill>
                <a:srgbClr val="340053"/>
              </a:solidFill>
              <a:prstDash val="solid"/>
              <a:round/>
            </a:ln>
          </a:bottom>
          <a:insideH>
            <a:ln w="12700" cap="flat">
              <a:solidFill>
                <a:srgbClr val="340053"/>
              </a:solidFill>
              <a:prstDash val="solid"/>
              <a:round/>
            </a:ln>
          </a:insideH>
          <a:insideV>
            <a:ln w="12700" cap="flat">
              <a:solidFill>
                <a:srgbClr val="340053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>
          <a:latin typeface="Gill Sans"/>
          <a:ea typeface="Gill Sans"/>
          <a:cs typeface="Gill Sans"/>
        </a:font>
        <a:srgbClr val="340053"/>
      </a:tcTxStyle>
      <a:tcStyle>
        <a:tcBdr>
          <a:left>
            <a:ln w="12700" cap="flat">
              <a:solidFill>
                <a:srgbClr val="340053"/>
              </a:solidFill>
              <a:prstDash val="solid"/>
              <a:round/>
            </a:ln>
          </a:left>
          <a:right>
            <a:ln w="12700" cap="flat">
              <a:solidFill>
                <a:srgbClr val="340053"/>
              </a:solidFill>
              <a:prstDash val="solid"/>
              <a:round/>
            </a:ln>
          </a:right>
          <a:top>
            <a:ln w="12700" cap="flat">
              <a:solidFill>
                <a:srgbClr val="340053"/>
              </a:solidFill>
              <a:prstDash val="solid"/>
              <a:round/>
            </a:ln>
          </a:top>
          <a:bottom>
            <a:ln w="38100" cap="flat">
              <a:solidFill>
                <a:srgbClr val="340053"/>
              </a:solidFill>
              <a:prstDash val="solid"/>
              <a:round/>
            </a:ln>
          </a:bottom>
          <a:insideH>
            <a:ln w="12700" cap="flat">
              <a:solidFill>
                <a:srgbClr val="340053"/>
              </a:solidFill>
              <a:prstDash val="solid"/>
              <a:round/>
            </a:ln>
          </a:insideH>
          <a:insideV>
            <a:ln w="12700" cap="flat">
              <a:solidFill>
                <a:srgbClr val="340053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Gill Sans Light"/>
          <a:ea typeface="Gill Sans Light"/>
          <a:cs typeface="Gill Sans Light"/>
        </a:font>
        <a:srgbClr val="535353"/>
      </a:tcTxStyle>
      <a:tcStyle>
        <a:tcBdr>
          <a:left>
            <a:ln w="12700" cap="flat">
              <a:solidFill>
                <a:srgbClr val="340053"/>
              </a:solidFill>
              <a:prstDash val="solid"/>
              <a:round/>
            </a:ln>
          </a:left>
          <a:right>
            <a:ln w="12700" cap="flat">
              <a:solidFill>
                <a:srgbClr val="340053"/>
              </a:solidFill>
              <a:prstDash val="solid"/>
              <a:round/>
            </a:ln>
          </a:right>
          <a:top>
            <a:ln w="12700" cap="flat">
              <a:solidFill>
                <a:srgbClr val="340053"/>
              </a:solidFill>
              <a:prstDash val="solid"/>
              <a:round/>
            </a:ln>
          </a:top>
          <a:bottom>
            <a:ln w="12700" cap="flat">
              <a:solidFill>
                <a:srgbClr val="340053"/>
              </a:solidFill>
              <a:prstDash val="solid"/>
              <a:round/>
            </a:ln>
          </a:bottom>
          <a:insideH>
            <a:ln w="12700" cap="flat">
              <a:solidFill>
                <a:srgbClr val="340053"/>
              </a:solidFill>
              <a:prstDash val="solid"/>
              <a:round/>
            </a:ln>
          </a:insideH>
          <a:insideV>
            <a:ln w="12700" cap="flat">
              <a:solidFill>
                <a:srgbClr val="340053"/>
              </a:solidFill>
              <a:prstDash val="solid"/>
              <a:round/>
            </a:ln>
          </a:insideV>
        </a:tcBdr>
        <a:fill>
          <a:solidFill>
            <a:srgbClr val="D1D3D7"/>
          </a:solidFill>
        </a:fill>
      </a:tcStyle>
    </a:wholeTbl>
    <a:band2H>
      <a:tcTxStyle b="def" i="def"/>
      <a:tcStyle>
        <a:tcBdr/>
        <a:fill>
          <a:solidFill>
            <a:srgbClr val="E9EAEC"/>
          </a:solidFill>
        </a:fill>
      </a:tcStyle>
    </a:band2H>
    <a:firstCol>
      <a:tcTxStyle b="on" i="off">
        <a:font>
          <a:latin typeface="Gill Sans"/>
          <a:ea typeface="Gill Sans"/>
          <a:cs typeface="Gill Sans"/>
        </a:font>
        <a:srgbClr val="340053"/>
      </a:tcTxStyle>
      <a:tcStyle>
        <a:tcBdr>
          <a:left>
            <a:ln w="12700" cap="flat">
              <a:solidFill>
                <a:srgbClr val="340053"/>
              </a:solidFill>
              <a:prstDash val="solid"/>
              <a:round/>
            </a:ln>
          </a:left>
          <a:right>
            <a:ln w="12700" cap="flat">
              <a:solidFill>
                <a:srgbClr val="340053"/>
              </a:solidFill>
              <a:prstDash val="solid"/>
              <a:round/>
            </a:ln>
          </a:right>
          <a:top>
            <a:ln w="12700" cap="flat">
              <a:solidFill>
                <a:srgbClr val="340053"/>
              </a:solidFill>
              <a:prstDash val="solid"/>
              <a:round/>
            </a:ln>
          </a:top>
          <a:bottom>
            <a:ln w="12700" cap="flat">
              <a:solidFill>
                <a:srgbClr val="340053"/>
              </a:solidFill>
              <a:prstDash val="solid"/>
              <a:round/>
            </a:ln>
          </a:bottom>
          <a:insideH>
            <a:ln w="12700" cap="flat">
              <a:solidFill>
                <a:srgbClr val="340053"/>
              </a:solidFill>
              <a:prstDash val="solid"/>
              <a:round/>
            </a:ln>
          </a:insideH>
          <a:insideV>
            <a:ln w="12700" cap="flat">
              <a:solidFill>
                <a:srgbClr val="340053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>
          <a:latin typeface="Gill Sans"/>
          <a:ea typeface="Gill Sans"/>
          <a:cs typeface="Gill Sans"/>
        </a:font>
        <a:srgbClr val="340053"/>
      </a:tcTxStyle>
      <a:tcStyle>
        <a:tcBdr>
          <a:left>
            <a:ln w="12700" cap="flat">
              <a:solidFill>
                <a:srgbClr val="340053"/>
              </a:solidFill>
              <a:prstDash val="solid"/>
              <a:round/>
            </a:ln>
          </a:left>
          <a:right>
            <a:ln w="12700" cap="flat">
              <a:solidFill>
                <a:srgbClr val="340053"/>
              </a:solidFill>
              <a:prstDash val="solid"/>
              <a:round/>
            </a:ln>
          </a:right>
          <a:top>
            <a:ln w="38100" cap="flat">
              <a:solidFill>
                <a:srgbClr val="340053"/>
              </a:solidFill>
              <a:prstDash val="solid"/>
              <a:round/>
            </a:ln>
          </a:top>
          <a:bottom>
            <a:ln w="12700" cap="flat">
              <a:solidFill>
                <a:srgbClr val="340053"/>
              </a:solidFill>
              <a:prstDash val="solid"/>
              <a:round/>
            </a:ln>
          </a:bottom>
          <a:insideH>
            <a:ln w="12700" cap="flat">
              <a:solidFill>
                <a:srgbClr val="340053"/>
              </a:solidFill>
              <a:prstDash val="solid"/>
              <a:round/>
            </a:ln>
          </a:insideH>
          <a:insideV>
            <a:ln w="12700" cap="flat">
              <a:solidFill>
                <a:srgbClr val="340053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>
          <a:latin typeface="Gill Sans"/>
          <a:ea typeface="Gill Sans"/>
          <a:cs typeface="Gill Sans"/>
        </a:font>
        <a:srgbClr val="340053"/>
      </a:tcTxStyle>
      <a:tcStyle>
        <a:tcBdr>
          <a:left>
            <a:ln w="12700" cap="flat">
              <a:solidFill>
                <a:srgbClr val="340053"/>
              </a:solidFill>
              <a:prstDash val="solid"/>
              <a:round/>
            </a:ln>
          </a:left>
          <a:right>
            <a:ln w="12700" cap="flat">
              <a:solidFill>
                <a:srgbClr val="340053"/>
              </a:solidFill>
              <a:prstDash val="solid"/>
              <a:round/>
            </a:ln>
          </a:right>
          <a:top>
            <a:ln w="12700" cap="flat">
              <a:solidFill>
                <a:srgbClr val="340053"/>
              </a:solidFill>
              <a:prstDash val="solid"/>
              <a:round/>
            </a:ln>
          </a:top>
          <a:bottom>
            <a:ln w="38100" cap="flat">
              <a:solidFill>
                <a:srgbClr val="340053"/>
              </a:solidFill>
              <a:prstDash val="solid"/>
              <a:round/>
            </a:ln>
          </a:bottom>
          <a:insideH>
            <a:ln w="12700" cap="flat">
              <a:solidFill>
                <a:srgbClr val="340053"/>
              </a:solidFill>
              <a:prstDash val="solid"/>
              <a:round/>
            </a:ln>
          </a:insideH>
          <a:insideV>
            <a:ln w="12700" cap="flat">
              <a:solidFill>
                <a:srgbClr val="340053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Gill Sans Light"/>
          <a:ea typeface="Gill Sans Light"/>
          <a:cs typeface="Gill Sans Light"/>
        </a:font>
        <a:srgbClr val="535353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9E9E9"/>
          </a:solidFill>
        </a:fill>
      </a:tcStyle>
    </a:wholeTbl>
    <a:band2H>
      <a:tcTxStyle b="def" i="def"/>
      <a:tcStyle>
        <a:tcBdr/>
        <a:fill>
          <a:solidFill>
            <a:srgbClr val="340053"/>
          </a:solidFill>
        </a:fill>
      </a:tcStyle>
    </a:band2H>
    <a:firstCol>
      <a:tcTxStyle b="on" i="off">
        <a:font>
          <a:latin typeface="Gill Sans"/>
          <a:ea typeface="Gill Sans"/>
          <a:cs typeface="Gill Sans"/>
        </a:font>
        <a:srgbClr val="340053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Gill Sans"/>
          <a:ea typeface="Gill Sans"/>
          <a:cs typeface="Gill Sans"/>
        </a:font>
        <a:srgbClr val="535353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535353"/>
              </a:solidFill>
              <a:prstDash val="solid"/>
              <a:round/>
            </a:ln>
          </a:top>
          <a:bottom>
            <a:ln w="25400" cap="flat">
              <a:solidFill>
                <a:srgbClr val="535353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340053"/>
          </a:solidFill>
        </a:fill>
      </a:tcStyle>
    </a:lastRow>
    <a:firstRow>
      <a:tcTxStyle b="on" i="off">
        <a:font>
          <a:latin typeface="Gill Sans"/>
          <a:ea typeface="Gill Sans"/>
          <a:cs typeface="Gill Sans"/>
        </a:font>
        <a:srgbClr val="340053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535353"/>
              </a:solidFill>
              <a:prstDash val="solid"/>
              <a:round/>
            </a:ln>
          </a:top>
          <a:bottom>
            <a:ln w="25400" cap="flat">
              <a:solidFill>
                <a:srgbClr val="535353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Gill Sans Light"/>
          <a:ea typeface="Gill Sans Light"/>
          <a:cs typeface="Gill Sans Light"/>
        </a:font>
        <a:srgbClr val="535353"/>
      </a:tcTxStyle>
      <a:tcStyle>
        <a:tcBdr>
          <a:left>
            <a:ln w="12700" cap="flat">
              <a:solidFill>
                <a:srgbClr val="340053"/>
              </a:solidFill>
              <a:prstDash val="solid"/>
              <a:round/>
            </a:ln>
          </a:left>
          <a:right>
            <a:ln w="12700" cap="flat">
              <a:solidFill>
                <a:srgbClr val="340053"/>
              </a:solidFill>
              <a:prstDash val="solid"/>
              <a:round/>
            </a:ln>
          </a:right>
          <a:top>
            <a:ln w="12700" cap="flat">
              <a:solidFill>
                <a:srgbClr val="340053"/>
              </a:solidFill>
              <a:prstDash val="solid"/>
              <a:round/>
            </a:ln>
          </a:top>
          <a:bottom>
            <a:ln w="12700" cap="flat">
              <a:solidFill>
                <a:srgbClr val="340053"/>
              </a:solidFill>
              <a:prstDash val="solid"/>
              <a:round/>
            </a:ln>
          </a:bottom>
          <a:insideH>
            <a:ln w="12700" cap="flat">
              <a:solidFill>
                <a:srgbClr val="340053"/>
              </a:solidFill>
              <a:prstDash val="solid"/>
              <a:round/>
            </a:ln>
          </a:insideH>
          <a:insideV>
            <a:ln w="12700" cap="flat">
              <a:solidFill>
                <a:srgbClr val="340053"/>
              </a:solidFill>
              <a:prstDash val="solid"/>
              <a:round/>
            </a:ln>
          </a:insideV>
        </a:tcBdr>
        <a:fill>
          <a:solidFill>
            <a:srgbClr val="CFCFCF"/>
          </a:solidFill>
        </a:fill>
      </a:tcStyle>
    </a:wholeTbl>
    <a:band2H>
      <a:tcTxStyle b="def" i="def"/>
      <a:tcStyle>
        <a:tcBdr/>
        <a:fill>
          <a:solidFill>
            <a:srgbClr val="E9E9E9"/>
          </a:solidFill>
        </a:fill>
      </a:tcStyle>
    </a:band2H>
    <a:firstCol>
      <a:tcTxStyle b="on" i="off">
        <a:font>
          <a:latin typeface="Gill Sans"/>
          <a:ea typeface="Gill Sans"/>
          <a:cs typeface="Gill Sans"/>
        </a:font>
        <a:srgbClr val="340053"/>
      </a:tcTxStyle>
      <a:tcStyle>
        <a:tcBdr>
          <a:left>
            <a:ln w="12700" cap="flat">
              <a:solidFill>
                <a:srgbClr val="340053"/>
              </a:solidFill>
              <a:prstDash val="solid"/>
              <a:round/>
            </a:ln>
          </a:left>
          <a:right>
            <a:ln w="12700" cap="flat">
              <a:solidFill>
                <a:srgbClr val="340053"/>
              </a:solidFill>
              <a:prstDash val="solid"/>
              <a:round/>
            </a:ln>
          </a:right>
          <a:top>
            <a:ln w="12700" cap="flat">
              <a:solidFill>
                <a:srgbClr val="340053"/>
              </a:solidFill>
              <a:prstDash val="solid"/>
              <a:round/>
            </a:ln>
          </a:top>
          <a:bottom>
            <a:ln w="12700" cap="flat">
              <a:solidFill>
                <a:srgbClr val="340053"/>
              </a:solidFill>
              <a:prstDash val="solid"/>
              <a:round/>
            </a:ln>
          </a:bottom>
          <a:insideH>
            <a:ln w="12700" cap="flat">
              <a:solidFill>
                <a:srgbClr val="340053"/>
              </a:solidFill>
              <a:prstDash val="solid"/>
              <a:round/>
            </a:ln>
          </a:insideH>
          <a:insideV>
            <a:ln w="12700" cap="flat">
              <a:solidFill>
                <a:srgbClr val="340053"/>
              </a:solidFill>
              <a:prstDash val="solid"/>
              <a:round/>
            </a:ln>
          </a:insideV>
        </a:tcBdr>
        <a:fill>
          <a:solidFill>
            <a:srgbClr val="535353"/>
          </a:solidFill>
        </a:fill>
      </a:tcStyle>
    </a:firstCol>
    <a:lastRow>
      <a:tcTxStyle b="on" i="off">
        <a:font>
          <a:latin typeface="Gill Sans"/>
          <a:ea typeface="Gill Sans"/>
          <a:cs typeface="Gill Sans"/>
        </a:font>
        <a:srgbClr val="340053"/>
      </a:tcTxStyle>
      <a:tcStyle>
        <a:tcBdr>
          <a:left>
            <a:ln w="12700" cap="flat">
              <a:solidFill>
                <a:srgbClr val="340053"/>
              </a:solidFill>
              <a:prstDash val="solid"/>
              <a:round/>
            </a:ln>
          </a:left>
          <a:right>
            <a:ln w="12700" cap="flat">
              <a:solidFill>
                <a:srgbClr val="340053"/>
              </a:solidFill>
              <a:prstDash val="solid"/>
              <a:round/>
            </a:ln>
          </a:right>
          <a:top>
            <a:ln w="38100" cap="flat">
              <a:solidFill>
                <a:srgbClr val="340053"/>
              </a:solidFill>
              <a:prstDash val="solid"/>
              <a:round/>
            </a:ln>
          </a:top>
          <a:bottom>
            <a:ln w="12700" cap="flat">
              <a:solidFill>
                <a:srgbClr val="340053"/>
              </a:solidFill>
              <a:prstDash val="solid"/>
              <a:round/>
            </a:ln>
          </a:bottom>
          <a:insideH>
            <a:ln w="12700" cap="flat">
              <a:solidFill>
                <a:srgbClr val="340053"/>
              </a:solidFill>
              <a:prstDash val="solid"/>
              <a:round/>
            </a:ln>
          </a:insideH>
          <a:insideV>
            <a:ln w="12700" cap="flat">
              <a:solidFill>
                <a:srgbClr val="340053"/>
              </a:solidFill>
              <a:prstDash val="solid"/>
              <a:round/>
            </a:ln>
          </a:insideV>
        </a:tcBdr>
        <a:fill>
          <a:solidFill>
            <a:srgbClr val="535353"/>
          </a:solidFill>
        </a:fill>
      </a:tcStyle>
    </a:lastRow>
    <a:firstRow>
      <a:tcTxStyle b="on" i="off">
        <a:font>
          <a:latin typeface="Gill Sans"/>
          <a:ea typeface="Gill Sans"/>
          <a:cs typeface="Gill Sans"/>
        </a:font>
        <a:srgbClr val="340053"/>
      </a:tcTxStyle>
      <a:tcStyle>
        <a:tcBdr>
          <a:left>
            <a:ln w="12700" cap="flat">
              <a:solidFill>
                <a:srgbClr val="340053"/>
              </a:solidFill>
              <a:prstDash val="solid"/>
              <a:round/>
            </a:ln>
          </a:left>
          <a:right>
            <a:ln w="12700" cap="flat">
              <a:solidFill>
                <a:srgbClr val="340053"/>
              </a:solidFill>
              <a:prstDash val="solid"/>
              <a:round/>
            </a:ln>
          </a:right>
          <a:top>
            <a:ln w="12700" cap="flat">
              <a:solidFill>
                <a:srgbClr val="340053"/>
              </a:solidFill>
              <a:prstDash val="solid"/>
              <a:round/>
            </a:ln>
          </a:top>
          <a:bottom>
            <a:ln w="38100" cap="flat">
              <a:solidFill>
                <a:srgbClr val="340053"/>
              </a:solidFill>
              <a:prstDash val="solid"/>
              <a:round/>
            </a:ln>
          </a:bottom>
          <a:insideH>
            <a:ln w="12700" cap="flat">
              <a:solidFill>
                <a:srgbClr val="340053"/>
              </a:solidFill>
              <a:prstDash val="solid"/>
              <a:round/>
            </a:ln>
          </a:insideH>
          <a:insideV>
            <a:ln w="12700" cap="flat">
              <a:solidFill>
                <a:srgbClr val="340053"/>
              </a:solidFill>
              <a:prstDash val="solid"/>
              <a:round/>
            </a:ln>
          </a:insideV>
        </a:tcBdr>
        <a:fill>
          <a:solidFill>
            <a:srgbClr val="535353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Gill Sans Light"/>
          <a:ea typeface="Gill Sans Light"/>
          <a:cs typeface="Gill Sans Light"/>
        </a:font>
        <a:srgbClr val="535353"/>
      </a:tcTxStyle>
      <a:tcStyle>
        <a:tcBdr>
          <a:left>
            <a:ln w="12700" cap="flat">
              <a:solidFill>
                <a:srgbClr val="535353"/>
              </a:solidFill>
              <a:prstDash val="solid"/>
              <a:round/>
            </a:ln>
          </a:left>
          <a:right>
            <a:ln w="12700" cap="flat">
              <a:solidFill>
                <a:srgbClr val="535353"/>
              </a:solidFill>
              <a:prstDash val="solid"/>
              <a:round/>
            </a:ln>
          </a:right>
          <a:top>
            <a:ln w="12700" cap="flat">
              <a:solidFill>
                <a:srgbClr val="535353"/>
              </a:solidFill>
              <a:prstDash val="solid"/>
              <a:round/>
            </a:ln>
          </a:top>
          <a:bottom>
            <a:ln w="12700" cap="flat">
              <a:solidFill>
                <a:srgbClr val="535353"/>
              </a:solidFill>
              <a:prstDash val="solid"/>
              <a:round/>
            </a:ln>
          </a:bottom>
          <a:insideH>
            <a:ln w="12700" cap="flat">
              <a:solidFill>
                <a:srgbClr val="535353"/>
              </a:solidFill>
              <a:prstDash val="solid"/>
              <a:round/>
            </a:ln>
          </a:insideH>
          <a:insideV>
            <a:ln w="12700" cap="flat">
              <a:solidFill>
                <a:srgbClr val="535353"/>
              </a:solidFill>
              <a:prstDash val="solid"/>
              <a:round/>
            </a:ln>
          </a:insideV>
        </a:tcBdr>
        <a:fill>
          <a:solidFill>
            <a:srgbClr val="535353">
              <a:alpha val="20000"/>
            </a:srgbClr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>
          <a:latin typeface="Gill Sans"/>
          <a:ea typeface="Gill Sans"/>
          <a:cs typeface="Gill Sans"/>
        </a:font>
        <a:srgbClr val="535353"/>
      </a:tcTxStyle>
      <a:tcStyle>
        <a:tcBdr>
          <a:left>
            <a:ln w="12700" cap="flat">
              <a:solidFill>
                <a:srgbClr val="535353"/>
              </a:solidFill>
              <a:prstDash val="solid"/>
              <a:round/>
            </a:ln>
          </a:left>
          <a:right>
            <a:ln w="12700" cap="flat">
              <a:solidFill>
                <a:srgbClr val="535353"/>
              </a:solidFill>
              <a:prstDash val="solid"/>
              <a:round/>
            </a:ln>
          </a:right>
          <a:top>
            <a:ln w="12700" cap="flat">
              <a:solidFill>
                <a:srgbClr val="535353"/>
              </a:solidFill>
              <a:prstDash val="solid"/>
              <a:round/>
            </a:ln>
          </a:top>
          <a:bottom>
            <a:ln w="12700" cap="flat">
              <a:solidFill>
                <a:srgbClr val="535353"/>
              </a:solidFill>
              <a:prstDash val="solid"/>
              <a:round/>
            </a:ln>
          </a:bottom>
          <a:insideH>
            <a:ln w="12700" cap="flat">
              <a:solidFill>
                <a:srgbClr val="535353"/>
              </a:solidFill>
              <a:prstDash val="solid"/>
              <a:round/>
            </a:ln>
          </a:insideH>
          <a:insideV>
            <a:ln w="12700" cap="flat">
              <a:solidFill>
                <a:srgbClr val="535353"/>
              </a:solidFill>
              <a:prstDash val="solid"/>
              <a:round/>
            </a:ln>
          </a:insideV>
        </a:tcBdr>
        <a:fill>
          <a:solidFill>
            <a:srgbClr val="535353">
              <a:alpha val="20000"/>
            </a:srgbClr>
          </a:solidFill>
        </a:fill>
      </a:tcStyle>
    </a:firstCol>
    <a:lastRow>
      <a:tcTxStyle b="on" i="off">
        <a:font>
          <a:latin typeface="Gill Sans"/>
          <a:ea typeface="Gill Sans"/>
          <a:cs typeface="Gill Sans"/>
        </a:font>
        <a:srgbClr val="535353"/>
      </a:tcTxStyle>
      <a:tcStyle>
        <a:tcBdr>
          <a:left>
            <a:ln w="12700" cap="flat">
              <a:solidFill>
                <a:srgbClr val="535353"/>
              </a:solidFill>
              <a:prstDash val="solid"/>
              <a:round/>
            </a:ln>
          </a:left>
          <a:right>
            <a:ln w="12700" cap="flat">
              <a:solidFill>
                <a:srgbClr val="535353"/>
              </a:solidFill>
              <a:prstDash val="solid"/>
              <a:round/>
            </a:ln>
          </a:right>
          <a:top>
            <a:ln w="50800" cap="flat">
              <a:solidFill>
                <a:srgbClr val="535353"/>
              </a:solidFill>
              <a:prstDash val="solid"/>
              <a:round/>
            </a:ln>
          </a:top>
          <a:bottom>
            <a:ln w="12700" cap="flat">
              <a:solidFill>
                <a:srgbClr val="535353"/>
              </a:solidFill>
              <a:prstDash val="solid"/>
              <a:round/>
            </a:ln>
          </a:bottom>
          <a:insideH>
            <a:ln w="12700" cap="flat">
              <a:solidFill>
                <a:srgbClr val="535353"/>
              </a:solidFill>
              <a:prstDash val="solid"/>
              <a:round/>
            </a:ln>
          </a:insideH>
          <a:insideV>
            <a:ln w="12700" cap="flat">
              <a:solidFill>
                <a:srgbClr val="535353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>
          <a:latin typeface="Gill Sans"/>
          <a:ea typeface="Gill Sans"/>
          <a:cs typeface="Gill Sans"/>
        </a:font>
        <a:srgbClr val="535353"/>
      </a:tcTxStyle>
      <a:tcStyle>
        <a:tcBdr>
          <a:left>
            <a:ln w="12700" cap="flat">
              <a:solidFill>
                <a:srgbClr val="535353"/>
              </a:solidFill>
              <a:prstDash val="solid"/>
              <a:round/>
            </a:ln>
          </a:left>
          <a:right>
            <a:ln w="12700" cap="flat">
              <a:solidFill>
                <a:srgbClr val="535353"/>
              </a:solidFill>
              <a:prstDash val="solid"/>
              <a:round/>
            </a:ln>
          </a:right>
          <a:top>
            <a:ln w="12700" cap="flat">
              <a:solidFill>
                <a:srgbClr val="535353"/>
              </a:solidFill>
              <a:prstDash val="solid"/>
              <a:round/>
            </a:ln>
          </a:top>
          <a:bottom>
            <a:ln w="25400" cap="flat">
              <a:solidFill>
                <a:srgbClr val="535353"/>
              </a:solidFill>
              <a:prstDash val="solid"/>
              <a:round/>
            </a:ln>
          </a:bottom>
          <a:insideH>
            <a:ln w="12700" cap="flat">
              <a:solidFill>
                <a:srgbClr val="535353"/>
              </a:solidFill>
              <a:prstDash val="solid"/>
              <a:round/>
            </a:ln>
          </a:insideH>
          <a:insideV>
            <a:ln w="12700" cap="flat">
              <a:solidFill>
                <a:srgbClr val="535353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17" name="Shape 117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1pPr>
    <a:lvl2pPr indent="2286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2pPr>
    <a:lvl3pPr indent="4572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3pPr>
    <a:lvl4pPr indent="6858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4pPr>
    <a:lvl5pPr indent="9144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5pPr>
    <a:lvl6pPr indent="11430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6pPr>
    <a:lvl7pPr indent="13716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7pPr>
    <a:lvl8pPr indent="16002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8pPr>
    <a:lvl9pPr indent="18288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1" showMasterPhAnim="1">
  <p:cSld name="Title &amp; Subtitle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/>
          <p:nvPr>
            <p:ph type="title"/>
          </p:nvPr>
        </p:nvSpPr>
        <p:spPr>
          <a:xfrm>
            <a:off x="355600" y="2044700"/>
            <a:ext cx="12293600" cy="3238500"/>
          </a:xfrm>
          <a:prstGeom prst="rect">
            <a:avLst/>
          </a:prstGeom>
        </p:spPr>
        <p:txBody>
          <a:bodyPr anchor="b"/>
          <a:lstStyle/>
          <a:p>
            <a:pPr/>
            <a:r>
              <a:t>Title Text</a:t>
            </a:r>
          </a:p>
        </p:txBody>
      </p:sp>
      <p:sp>
        <p:nvSpPr>
          <p:cNvPr id="12" name="Body Level One…"/>
          <p:cNvSpPr txBox="1"/>
          <p:nvPr>
            <p:ph type="body" sz="quarter" idx="1"/>
          </p:nvPr>
        </p:nvSpPr>
        <p:spPr>
          <a:xfrm>
            <a:off x="355600" y="5270500"/>
            <a:ext cx="12293600" cy="1295400"/>
          </a:xfrm>
          <a:prstGeom prst="rect">
            <a:avLst/>
          </a:prstGeom>
        </p:spPr>
        <p:txBody>
          <a:bodyPr anchor="t"/>
          <a:lstStyle>
            <a:lvl1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1pPr>
            <a:lvl2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2pPr>
            <a:lvl3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3pPr>
            <a:lvl4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4pPr>
            <a:lvl5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mage"/>
          <p:cNvSpPr/>
          <p:nvPr>
            <p:ph type="pic" idx="13"/>
          </p:nvPr>
        </p:nvSpPr>
        <p:spPr>
          <a:xfrm>
            <a:off x="1346200" y="520700"/>
            <a:ext cx="10388600" cy="5860237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1" name="Title Text"/>
          <p:cNvSpPr txBox="1"/>
          <p:nvPr>
            <p:ph type="title"/>
          </p:nvPr>
        </p:nvSpPr>
        <p:spPr>
          <a:xfrm>
            <a:off x="1270000" y="6908800"/>
            <a:ext cx="10464800" cy="1282700"/>
          </a:xfrm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22" name="Body Level One…"/>
          <p:cNvSpPr txBox="1"/>
          <p:nvPr>
            <p:ph type="body" sz="quarter" idx="1"/>
          </p:nvPr>
        </p:nvSpPr>
        <p:spPr>
          <a:xfrm>
            <a:off x="1270000" y="81915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1pPr>
            <a:lvl2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2pPr>
            <a:lvl3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3pPr>
            <a:lvl4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4pPr>
            <a:lvl5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Text"/>
          <p:cNvSpPr txBox="1"/>
          <p:nvPr>
            <p:ph type="title"/>
          </p:nvPr>
        </p:nvSpPr>
        <p:spPr>
          <a:xfrm>
            <a:off x="355600" y="3251200"/>
            <a:ext cx="12293600" cy="3238500"/>
          </a:xfrm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3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"/>
          <p:cNvSpPr/>
          <p:nvPr>
            <p:ph type="pic" sz="half" idx="13"/>
          </p:nvPr>
        </p:nvSpPr>
        <p:spPr>
          <a:xfrm>
            <a:off x="6705600" y="609600"/>
            <a:ext cx="5359400" cy="77597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39" name="Title Text"/>
          <p:cNvSpPr txBox="1"/>
          <p:nvPr>
            <p:ph type="title"/>
          </p:nvPr>
        </p:nvSpPr>
        <p:spPr>
          <a:xfrm>
            <a:off x="355600" y="1016000"/>
            <a:ext cx="5892800" cy="3886200"/>
          </a:xfrm>
          <a:prstGeom prst="rect">
            <a:avLst/>
          </a:prstGeom>
        </p:spPr>
        <p:txBody>
          <a:bodyPr anchor="b"/>
          <a:lstStyle/>
          <a:p>
            <a:pPr/>
            <a:r>
              <a:t>Title Text</a:t>
            </a:r>
          </a:p>
        </p:txBody>
      </p:sp>
      <p:sp>
        <p:nvSpPr>
          <p:cNvPr id="40" name="Body Level One…"/>
          <p:cNvSpPr txBox="1"/>
          <p:nvPr>
            <p:ph type="body" sz="quarter" idx="1"/>
          </p:nvPr>
        </p:nvSpPr>
        <p:spPr>
          <a:xfrm>
            <a:off x="355600" y="4889500"/>
            <a:ext cx="5892800" cy="3886200"/>
          </a:xfrm>
          <a:prstGeom prst="rect">
            <a:avLst/>
          </a:prstGeom>
        </p:spPr>
        <p:txBody>
          <a:bodyPr anchor="t"/>
          <a:lstStyle>
            <a:lvl1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1pPr>
            <a:lvl2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2pPr>
            <a:lvl3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3pPr>
            <a:lvl4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4pPr>
            <a:lvl5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49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57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"/>
          <p:cNvSpPr/>
          <p:nvPr>
            <p:ph type="pic" sz="half" idx="13"/>
          </p:nvPr>
        </p:nvSpPr>
        <p:spPr>
          <a:xfrm>
            <a:off x="6870700" y="2781300"/>
            <a:ext cx="5283200" cy="6184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66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67" name="Body Level One…"/>
          <p:cNvSpPr txBox="1"/>
          <p:nvPr>
            <p:ph type="body" sz="half" idx="1"/>
          </p:nvPr>
        </p:nvSpPr>
        <p:spPr>
          <a:xfrm>
            <a:off x="355600" y="2730500"/>
            <a:ext cx="5892800" cy="6299200"/>
          </a:xfrm>
          <a:prstGeom prst="rect">
            <a:avLst/>
          </a:prstGeom>
        </p:spPr>
        <p:txBody>
          <a:bodyPr/>
          <a:lstStyle>
            <a:lvl1pPr marL="431800" indent="-431800">
              <a:lnSpc>
                <a:spcPct val="100000"/>
              </a:lnSpc>
              <a:spcBef>
                <a:spcPts val="3800"/>
              </a:spcBef>
              <a:defRPr sz="3800"/>
            </a:lvl1pPr>
            <a:lvl2pPr marL="863600" indent="-431800">
              <a:lnSpc>
                <a:spcPct val="100000"/>
              </a:lnSpc>
              <a:spcBef>
                <a:spcPts val="3800"/>
              </a:spcBef>
              <a:defRPr sz="3800"/>
            </a:lvl2pPr>
            <a:lvl3pPr marL="1295400" indent="-431800">
              <a:lnSpc>
                <a:spcPct val="100000"/>
              </a:lnSpc>
              <a:spcBef>
                <a:spcPts val="3800"/>
              </a:spcBef>
              <a:defRPr sz="3800"/>
            </a:lvl3pPr>
            <a:lvl4pPr marL="1727200" indent="-431800">
              <a:lnSpc>
                <a:spcPct val="100000"/>
              </a:lnSpc>
              <a:spcBef>
                <a:spcPts val="3800"/>
              </a:spcBef>
              <a:defRPr sz="3800"/>
            </a:lvl4pPr>
            <a:lvl5pPr marL="2159000" indent="-431800">
              <a:lnSpc>
                <a:spcPct val="100000"/>
              </a:lnSpc>
              <a:spcBef>
                <a:spcPts val="3800"/>
              </a:spcBef>
              <a:defRPr sz="38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Body Level One…"/>
          <p:cNvSpPr txBox="1"/>
          <p:nvPr>
            <p:ph type="body" idx="1"/>
          </p:nvPr>
        </p:nvSpPr>
        <p:spPr>
          <a:xfrm>
            <a:off x="762000" y="762000"/>
            <a:ext cx="11468100" cy="8216900"/>
          </a:xfrm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2-033_1302x975.jpeg"/>
          <p:cNvSpPr/>
          <p:nvPr>
            <p:ph type="pic" sz="quarter" idx="13"/>
          </p:nvPr>
        </p:nvSpPr>
        <p:spPr>
          <a:xfrm>
            <a:off x="6654800" y="5029200"/>
            <a:ext cx="5803900" cy="42164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4" name="Image"/>
          <p:cNvSpPr/>
          <p:nvPr>
            <p:ph type="pic" sz="quarter" idx="14"/>
          </p:nvPr>
        </p:nvSpPr>
        <p:spPr>
          <a:xfrm>
            <a:off x="6664613" y="508000"/>
            <a:ext cx="5803902" cy="42164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5" name="2-10-superquadro_1631x2178.jpeg"/>
          <p:cNvSpPr/>
          <p:nvPr>
            <p:ph type="pic" idx="15"/>
          </p:nvPr>
        </p:nvSpPr>
        <p:spPr>
          <a:xfrm>
            <a:off x="533400" y="508000"/>
            <a:ext cx="5808232" cy="8737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6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Body Level One…"/>
          <p:cNvSpPr txBox="1"/>
          <p:nvPr>
            <p:ph type="body" sz="quarter" idx="1"/>
          </p:nvPr>
        </p:nvSpPr>
        <p:spPr>
          <a:xfrm>
            <a:off x="1270000" y="5689600"/>
            <a:ext cx="10464800" cy="508000"/>
          </a:xfrm>
          <a:prstGeom prst="rect">
            <a:avLst/>
          </a:prstGeom>
        </p:spPr>
        <p:txBody>
          <a:bodyPr anchor="t"/>
          <a:lstStyle>
            <a:lvl1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2800"/>
            </a:lvl1pPr>
            <a:lvl2pPr marL="749968" indent="-318168" algn="ctr">
              <a:lnSpc>
                <a:spcPct val="100000"/>
              </a:lnSpc>
              <a:spcBef>
                <a:spcPts val="0"/>
              </a:spcBef>
              <a:defRPr sz="2800"/>
            </a:lvl2pPr>
            <a:lvl3pPr marL="1181768" indent="-318168" algn="ctr">
              <a:lnSpc>
                <a:spcPct val="100000"/>
              </a:lnSpc>
              <a:spcBef>
                <a:spcPts val="0"/>
              </a:spcBef>
              <a:defRPr sz="2800"/>
            </a:lvl3pPr>
            <a:lvl4pPr marL="1613568" indent="-318168" algn="ctr">
              <a:lnSpc>
                <a:spcPct val="100000"/>
              </a:lnSpc>
              <a:spcBef>
                <a:spcPts val="0"/>
              </a:spcBef>
              <a:defRPr sz="2800"/>
            </a:lvl4pPr>
            <a:lvl5pPr marL="2045368" indent="-318168" algn="ctr">
              <a:lnSpc>
                <a:spcPct val="100000"/>
              </a:lnSpc>
              <a:spcBef>
                <a:spcPts val="0"/>
              </a:spcBef>
              <a:defRPr sz="28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94" name="“Type a quote here.”"/>
          <p:cNvSpPr txBox="1"/>
          <p:nvPr>
            <p:ph type="body" sz="quarter" idx="13"/>
          </p:nvPr>
        </p:nvSpPr>
        <p:spPr>
          <a:xfrm>
            <a:off x="1270000" y="4152900"/>
            <a:ext cx="10464800" cy="647700"/>
          </a:xfrm>
          <a:prstGeom prst="rect">
            <a:avLst/>
          </a:prstGeom>
        </p:spPr>
        <p:txBody>
          <a:bodyPr/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pPr>
          </a:p>
        </p:txBody>
      </p:sp>
      <p:sp>
        <p:nvSpPr>
          <p:cNvPr id="9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/>
          <p:nvPr>
            <p:ph type="pic" idx="13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0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jpe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Relationship Id="rId9" Type="http://schemas.openxmlformats.org/officeDocument/2006/relationships/slideLayout" Target="../slideLayouts/slideLayout7.xml"/><Relationship Id="rId10" Type="http://schemas.openxmlformats.org/officeDocument/2006/relationships/slideLayout" Target="../slideLayouts/slideLayout8.xml"/><Relationship Id="rId11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2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/>
          <p:nvPr>
            <p:ph type="title"/>
          </p:nvPr>
        </p:nvSpPr>
        <p:spPr>
          <a:xfrm>
            <a:off x="355600" y="254000"/>
            <a:ext cx="12293600" cy="24384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3" name="Body Level One…"/>
          <p:cNvSpPr txBox="1"/>
          <p:nvPr>
            <p:ph type="body" idx="1"/>
          </p:nvPr>
        </p:nvSpPr>
        <p:spPr>
          <a:xfrm>
            <a:off x="355600" y="2730500"/>
            <a:ext cx="12293600" cy="62992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/>
          <p:nvPr>
            <p:ph type="sldNum" sz="quarter" idx="2"/>
          </p:nvPr>
        </p:nvSpPr>
        <p:spPr>
          <a:xfrm>
            <a:off x="6324599" y="9271000"/>
            <a:ext cx="342901" cy="355601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>
              <a:defRPr sz="1800"/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</p:sldLayoutIdLst>
  <p:transition xmlns:p14="http://schemas.microsoft.com/office/powerpoint/2010/main" spd="med" advClick="1"/>
  <p:txStyles>
    <p:title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all" i="0" spc="0" strike="noStrike" sz="7200" u="none">
          <a:solidFill>
            <a:srgbClr val="535353"/>
          </a:solidFill>
          <a:uFillTx/>
          <a:latin typeface="Gill Sans Light"/>
          <a:ea typeface="Gill Sans Light"/>
          <a:cs typeface="Gill Sans Light"/>
          <a:sym typeface="Gill Sans Light"/>
        </a:defRPr>
      </a:lvl1pPr>
      <a:lvl2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all" i="0" spc="0" strike="noStrike" sz="7200" u="none">
          <a:solidFill>
            <a:srgbClr val="535353"/>
          </a:solidFill>
          <a:uFillTx/>
          <a:latin typeface="Gill Sans Light"/>
          <a:ea typeface="Gill Sans Light"/>
          <a:cs typeface="Gill Sans Light"/>
          <a:sym typeface="Gill Sans Light"/>
        </a:defRPr>
      </a:lvl2pPr>
      <a:lvl3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all" i="0" spc="0" strike="noStrike" sz="7200" u="none">
          <a:solidFill>
            <a:srgbClr val="535353"/>
          </a:solidFill>
          <a:uFillTx/>
          <a:latin typeface="Gill Sans Light"/>
          <a:ea typeface="Gill Sans Light"/>
          <a:cs typeface="Gill Sans Light"/>
          <a:sym typeface="Gill Sans Light"/>
        </a:defRPr>
      </a:lvl3pPr>
      <a:lvl4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all" i="0" spc="0" strike="noStrike" sz="7200" u="none">
          <a:solidFill>
            <a:srgbClr val="535353"/>
          </a:solidFill>
          <a:uFillTx/>
          <a:latin typeface="Gill Sans Light"/>
          <a:ea typeface="Gill Sans Light"/>
          <a:cs typeface="Gill Sans Light"/>
          <a:sym typeface="Gill Sans Light"/>
        </a:defRPr>
      </a:lvl4pPr>
      <a:lvl5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all" i="0" spc="0" strike="noStrike" sz="7200" u="none">
          <a:solidFill>
            <a:srgbClr val="535353"/>
          </a:solidFill>
          <a:uFillTx/>
          <a:latin typeface="Gill Sans Light"/>
          <a:ea typeface="Gill Sans Light"/>
          <a:cs typeface="Gill Sans Light"/>
          <a:sym typeface="Gill Sans Light"/>
        </a:defRPr>
      </a:lvl5pPr>
      <a:lvl6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all" i="0" spc="0" strike="noStrike" sz="7200" u="none">
          <a:solidFill>
            <a:srgbClr val="535353"/>
          </a:solidFill>
          <a:uFillTx/>
          <a:latin typeface="Gill Sans Light"/>
          <a:ea typeface="Gill Sans Light"/>
          <a:cs typeface="Gill Sans Light"/>
          <a:sym typeface="Gill Sans Light"/>
        </a:defRPr>
      </a:lvl6pPr>
      <a:lvl7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all" i="0" spc="0" strike="noStrike" sz="7200" u="none">
          <a:solidFill>
            <a:srgbClr val="535353"/>
          </a:solidFill>
          <a:uFillTx/>
          <a:latin typeface="Gill Sans Light"/>
          <a:ea typeface="Gill Sans Light"/>
          <a:cs typeface="Gill Sans Light"/>
          <a:sym typeface="Gill Sans Light"/>
        </a:defRPr>
      </a:lvl7pPr>
      <a:lvl8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all" i="0" spc="0" strike="noStrike" sz="7200" u="none">
          <a:solidFill>
            <a:srgbClr val="535353"/>
          </a:solidFill>
          <a:uFillTx/>
          <a:latin typeface="Gill Sans Light"/>
          <a:ea typeface="Gill Sans Light"/>
          <a:cs typeface="Gill Sans Light"/>
          <a:sym typeface="Gill Sans Light"/>
        </a:defRPr>
      </a:lvl8pPr>
      <a:lvl9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all" i="0" spc="0" strike="noStrike" sz="7200" u="none">
          <a:solidFill>
            <a:srgbClr val="535353"/>
          </a:solidFill>
          <a:uFillTx/>
          <a:latin typeface="Gill Sans Light"/>
          <a:ea typeface="Gill Sans Light"/>
          <a:cs typeface="Gill Sans Light"/>
          <a:sym typeface="Gill Sans Light"/>
        </a:defRPr>
      </a:lvl9pPr>
    </p:titleStyle>
    <p:bodyStyle>
      <a:lvl1pPr marL="520700" marR="0" indent="-520700" algn="l" defTabSz="584200" rtl="0" latinLnBrk="0">
        <a:lnSpc>
          <a:spcPct val="120000"/>
        </a:lnSpc>
        <a:spcBef>
          <a:spcPts val="4600"/>
        </a:spcBef>
        <a:spcAft>
          <a:spcPts val="0"/>
        </a:spcAft>
        <a:buClrTx/>
        <a:buSzPct val="82000"/>
        <a:buFontTx/>
        <a:buChar char="•"/>
        <a:tabLst/>
        <a:defRPr b="0" baseline="0" cap="none" i="0" spc="0" strike="noStrike" sz="4600" u="none">
          <a:solidFill>
            <a:srgbClr val="535353"/>
          </a:solidFill>
          <a:uFillTx/>
          <a:latin typeface="Gill Sans Light"/>
          <a:ea typeface="Gill Sans Light"/>
          <a:cs typeface="Gill Sans Light"/>
          <a:sym typeface="Gill Sans Light"/>
        </a:defRPr>
      </a:lvl1pPr>
      <a:lvl2pPr marL="1041400" marR="0" indent="-520700" algn="l" defTabSz="584200" rtl="0" latinLnBrk="0">
        <a:lnSpc>
          <a:spcPct val="120000"/>
        </a:lnSpc>
        <a:spcBef>
          <a:spcPts val="4600"/>
        </a:spcBef>
        <a:spcAft>
          <a:spcPts val="0"/>
        </a:spcAft>
        <a:buClrTx/>
        <a:buSzPct val="82000"/>
        <a:buFontTx/>
        <a:buChar char="•"/>
        <a:tabLst/>
        <a:defRPr b="0" baseline="0" cap="none" i="0" spc="0" strike="noStrike" sz="4600" u="none">
          <a:solidFill>
            <a:srgbClr val="535353"/>
          </a:solidFill>
          <a:uFillTx/>
          <a:latin typeface="Gill Sans Light"/>
          <a:ea typeface="Gill Sans Light"/>
          <a:cs typeface="Gill Sans Light"/>
          <a:sym typeface="Gill Sans Light"/>
        </a:defRPr>
      </a:lvl2pPr>
      <a:lvl3pPr marL="1562100" marR="0" indent="-520700" algn="l" defTabSz="584200" rtl="0" latinLnBrk="0">
        <a:lnSpc>
          <a:spcPct val="120000"/>
        </a:lnSpc>
        <a:spcBef>
          <a:spcPts val="4600"/>
        </a:spcBef>
        <a:spcAft>
          <a:spcPts val="0"/>
        </a:spcAft>
        <a:buClrTx/>
        <a:buSzPct val="82000"/>
        <a:buFontTx/>
        <a:buChar char="•"/>
        <a:tabLst/>
        <a:defRPr b="0" baseline="0" cap="none" i="0" spc="0" strike="noStrike" sz="4600" u="none">
          <a:solidFill>
            <a:srgbClr val="535353"/>
          </a:solidFill>
          <a:uFillTx/>
          <a:latin typeface="Gill Sans Light"/>
          <a:ea typeface="Gill Sans Light"/>
          <a:cs typeface="Gill Sans Light"/>
          <a:sym typeface="Gill Sans Light"/>
        </a:defRPr>
      </a:lvl3pPr>
      <a:lvl4pPr marL="2082800" marR="0" indent="-520700" algn="l" defTabSz="584200" rtl="0" latinLnBrk="0">
        <a:lnSpc>
          <a:spcPct val="120000"/>
        </a:lnSpc>
        <a:spcBef>
          <a:spcPts val="4600"/>
        </a:spcBef>
        <a:spcAft>
          <a:spcPts val="0"/>
        </a:spcAft>
        <a:buClrTx/>
        <a:buSzPct val="82000"/>
        <a:buFontTx/>
        <a:buChar char="•"/>
        <a:tabLst/>
        <a:defRPr b="0" baseline="0" cap="none" i="0" spc="0" strike="noStrike" sz="4600" u="none">
          <a:solidFill>
            <a:srgbClr val="535353"/>
          </a:solidFill>
          <a:uFillTx/>
          <a:latin typeface="Gill Sans Light"/>
          <a:ea typeface="Gill Sans Light"/>
          <a:cs typeface="Gill Sans Light"/>
          <a:sym typeface="Gill Sans Light"/>
        </a:defRPr>
      </a:lvl4pPr>
      <a:lvl5pPr marL="2603500" marR="0" indent="-520700" algn="l" defTabSz="584200" rtl="0" latinLnBrk="0">
        <a:lnSpc>
          <a:spcPct val="120000"/>
        </a:lnSpc>
        <a:spcBef>
          <a:spcPts val="4600"/>
        </a:spcBef>
        <a:spcAft>
          <a:spcPts val="0"/>
        </a:spcAft>
        <a:buClrTx/>
        <a:buSzPct val="82000"/>
        <a:buFontTx/>
        <a:buChar char="•"/>
        <a:tabLst/>
        <a:defRPr b="0" baseline="0" cap="none" i="0" spc="0" strike="noStrike" sz="4600" u="none">
          <a:solidFill>
            <a:srgbClr val="535353"/>
          </a:solidFill>
          <a:uFillTx/>
          <a:latin typeface="Gill Sans Light"/>
          <a:ea typeface="Gill Sans Light"/>
          <a:cs typeface="Gill Sans Light"/>
          <a:sym typeface="Gill Sans Light"/>
        </a:defRPr>
      </a:lvl5pPr>
      <a:lvl6pPr marL="2681705" marR="0" indent="-522705" algn="l" defTabSz="584200" rtl="0" latinLnBrk="0">
        <a:lnSpc>
          <a:spcPct val="120000"/>
        </a:lnSpc>
        <a:spcBef>
          <a:spcPts val="4600"/>
        </a:spcBef>
        <a:spcAft>
          <a:spcPts val="0"/>
        </a:spcAft>
        <a:buClrTx/>
        <a:buSzPct val="82000"/>
        <a:buFontTx/>
        <a:buChar char="•"/>
        <a:tabLst/>
        <a:defRPr b="0" baseline="0" cap="none" i="0" spc="0" strike="noStrike" sz="4600" u="none">
          <a:solidFill>
            <a:srgbClr val="535353"/>
          </a:solidFill>
          <a:uFillTx/>
          <a:latin typeface="Gill Sans Light"/>
          <a:ea typeface="Gill Sans Light"/>
          <a:cs typeface="Gill Sans Light"/>
          <a:sym typeface="Gill Sans Light"/>
        </a:defRPr>
      </a:lvl6pPr>
      <a:lvl7pPr marL="3113505" marR="0" indent="-522705" algn="l" defTabSz="584200" rtl="0" latinLnBrk="0">
        <a:lnSpc>
          <a:spcPct val="120000"/>
        </a:lnSpc>
        <a:spcBef>
          <a:spcPts val="4600"/>
        </a:spcBef>
        <a:spcAft>
          <a:spcPts val="0"/>
        </a:spcAft>
        <a:buClrTx/>
        <a:buSzPct val="82000"/>
        <a:buFontTx/>
        <a:buChar char="•"/>
        <a:tabLst/>
        <a:defRPr b="0" baseline="0" cap="none" i="0" spc="0" strike="noStrike" sz="4600" u="none">
          <a:solidFill>
            <a:srgbClr val="535353"/>
          </a:solidFill>
          <a:uFillTx/>
          <a:latin typeface="Gill Sans Light"/>
          <a:ea typeface="Gill Sans Light"/>
          <a:cs typeface="Gill Sans Light"/>
          <a:sym typeface="Gill Sans Light"/>
        </a:defRPr>
      </a:lvl7pPr>
      <a:lvl8pPr marL="3545305" marR="0" indent="-522705" algn="l" defTabSz="584200" rtl="0" latinLnBrk="0">
        <a:lnSpc>
          <a:spcPct val="120000"/>
        </a:lnSpc>
        <a:spcBef>
          <a:spcPts val="4600"/>
        </a:spcBef>
        <a:spcAft>
          <a:spcPts val="0"/>
        </a:spcAft>
        <a:buClrTx/>
        <a:buSzPct val="82000"/>
        <a:buFontTx/>
        <a:buChar char="•"/>
        <a:tabLst/>
        <a:defRPr b="0" baseline="0" cap="none" i="0" spc="0" strike="noStrike" sz="4600" u="none">
          <a:solidFill>
            <a:srgbClr val="535353"/>
          </a:solidFill>
          <a:uFillTx/>
          <a:latin typeface="Gill Sans Light"/>
          <a:ea typeface="Gill Sans Light"/>
          <a:cs typeface="Gill Sans Light"/>
          <a:sym typeface="Gill Sans Light"/>
        </a:defRPr>
      </a:lvl8pPr>
      <a:lvl9pPr marL="3977105" marR="0" indent="-522705" algn="l" defTabSz="584200" rtl="0" latinLnBrk="0">
        <a:lnSpc>
          <a:spcPct val="120000"/>
        </a:lnSpc>
        <a:spcBef>
          <a:spcPts val="4600"/>
        </a:spcBef>
        <a:spcAft>
          <a:spcPts val="0"/>
        </a:spcAft>
        <a:buClrTx/>
        <a:buSzPct val="82000"/>
        <a:buFontTx/>
        <a:buChar char="•"/>
        <a:tabLst/>
        <a:defRPr b="0" baseline="0" cap="none" i="0" spc="0" strike="noStrike" sz="4600" u="none">
          <a:solidFill>
            <a:srgbClr val="535353"/>
          </a:solidFill>
          <a:uFillTx/>
          <a:latin typeface="Gill Sans Light"/>
          <a:ea typeface="Gill Sans Light"/>
          <a:cs typeface="Gill Sans Light"/>
          <a:sym typeface="Gill Sans Light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Gill Sans Light"/>
        </a:defRPr>
      </a:lvl1pPr>
      <a:lvl2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Gill Sans Light"/>
        </a:defRPr>
      </a:lvl2pPr>
      <a:lvl3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Gill Sans Light"/>
        </a:defRPr>
      </a:lvl3pPr>
      <a:lvl4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Gill Sans Light"/>
        </a:defRPr>
      </a:lvl4pPr>
      <a:lvl5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Gill Sans Light"/>
        </a:defRPr>
      </a:lvl5pPr>
      <a:lvl6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Gill Sans Light"/>
        </a:defRPr>
      </a:lvl6pPr>
      <a:lvl7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Gill Sans Light"/>
        </a:defRPr>
      </a:lvl7pPr>
      <a:lvl8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Gill Sans Light"/>
        </a:defRPr>
      </a:lvl8pPr>
      <a:lvl9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Gill Sans Light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SolarStax®"/>
          <p:cNvSpPr txBox="1"/>
          <p:nvPr>
            <p:ph type="ctrTitle"/>
          </p:nvPr>
        </p:nvSpPr>
        <p:spPr>
          <a:xfrm>
            <a:off x="449512" y="307560"/>
            <a:ext cx="7221220" cy="1573001"/>
          </a:xfrm>
          <a:prstGeom prst="rect">
            <a:avLst/>
          </a:prstGeom>
        </p:spPr>
        <p:txBody>
          <a:bodyPr/>
          <a:lstStyle/>
          <a:p>
            <a:pPr algn="l">
              <a:defRPr sz="8000">
                <a:solidFill>
                  <a:srgbClr val="FFCE57"/>
                </a:solidFill>
              </a:defRPr>
            </a:pPr>
            <a:r>
              <a:t>SolarStax</a:t>
            </a:r>
            <a:r>
              <a:rPr baseline="31999" sz="6900"/>
              <a:t>®</a:t>
            </a:r>
          </a:p>
        </p:txBody>
      </p:sp>
      <p:sp>
        <p:nvSpPr>
          <p:cNvPr id="120" name="Solar cells optimized for vertical configuration…"/>
          <p:cNvSpPr txBox="1"/>
          <p:nvPr>
            <p:ph type="subTitle" sz="half" idx="1"/>
          </p:nvPr>
        </p:nvSpPr>
        <p:spPr>
          <a:xfrm>
            <a:off x="6199892" y="2154300"/>
            <a:ext cx="6139034" cy="6231902"/>
          </a:xfrm>
          <a:prstGeom prst="rect">
            <a:avLst/>
          </a:prstGeom>
          <a:solidFill>
            <a:srgbClr val="808785"/>
          </a:solidFill>
        </p:spPr>
        <p:txBody>
          <a:bodyPr/>
          <a:lstStyle/>
          <a:p>
            <a:pPr marL="297069" indent="-271669" algn="l">
              <a:buSzPct val="70000"/>
              <a:buBlip>
                <a:blip r:embed="rId2"/>
              </a:buBlip>
              <a:defRPr sz="2400">
                <a:solidFill>
                  <a:srgbClr val="FFFFFF"/>
                </a:solidFill>
              </a:defRPr>
            </a:pPr>
            <a:r>
              <a:t> Solar cells optimized for near vertical configuration</a:t>
            </a:r>
          </a:p>
          <a:p>
            <a:pPr marL="297069" indent="-271669" algn="l">
              <a:buSzPct val="70000"/>
              <a:buBlip>
                <a:blip r:embed="rId2"/>
              </a:buBlip>
              <a:defRPr sz="2400">
                <a:solidFill>
                  <a:srgbClr val="FFFFFF"/>
                </a:solidFill>
              </a:defRPr>
            </a:pPr>
            <a:r>
              <a:t> Microgrid for each tower </a:t>
            </a:r>
          </a:p>
          <a:p>
            <a:pPr marL="297069" indent="-271669" algn="l">
              <a:buSzPct val="70000"/>
              <a:buBlip>
                <a:blip r:embed="rId2"/>
              </a:buBlip>
              <a:defRPr sz="2400">
                <a:solidFill>
                  <a:srgbClr val="FFFFFF"/>
                </a:solidFill>
              </a:defRPr>
            </a:pPr>
            <a:r>
              <a:t> Near vertical panels for long charge cycles</a:t>
            </a:r>
          </a:p>
          <a:p>
            <a:pPr marL="297069" indent="-271669" algn="l">
              <a:buSzPct val="70000"/>
              <a:buBlip>
                <a:blip r:embed="rId2"/>
              </a:buBlip>
              <a:defRPr sz="2400">
                <a:solidFill>
                  <a:srgbClr val="FFFFFF"/>
                </a:solidFill>
              </a:defRPr>
            </a:pPr>
            <a:r>
              <a:t> Excess power returns to grid if grid tied</a:t>
            </a:r>
          </a:p>
          <a:p>
            <a:pPr marL="297069" indent="-271669" algn="l">
              <a:buSzPct val="70000"/>
              <a:buBlip>
                <a:blip r:embed="rId2"/>
              </a:buBlip>
              <a:defRPr sz="2400">
                <a:solidFill>
                  <a:srgbClr val="FFFFFF"/>
                </a:solidFill>
              </a:defRPr>
            </a:pPr>
            <a:r>
              <a:t> Active solar cells controlled by Artificial  Intelligence</a:t>
            </a:r>
          </a:p>
          <a:p>
            <a:pPr marL="297069" indent="-271669" algn="l">
              <a:buSzPct val="70000"/>
              <a:buBlip>
                <a:blip r:embed="rId2"/>
              </a:buBlip>
              <a:defRPr sz="2400">
                <a:solidFill>
                  <a:srgbClr val="FFFFFF"/>
                </a:solidFill>
              </a:defRPr>
            </a:pPr>
            <a:r>
              <a:t> Over 4 million towers globally many powered by diesel</a:t>
            </a:r>
          </a:p>
          <a:p>
            <a:pPr marL="297069" indent="-271669" algn="l">
              <a:buSzPct val="70000"/>
              <a:buBlip>
                <a:blip r:embed="rId2"/>
              </a:buBlip>
              <a:defRPr sz="2400">
                <a:solidFill>
                  <a:srgbClr val="FFFFFF"/>
                </a:solidFill>
              </a:defRPr>
            </a:pPr>
            <a:r>
              <a:t> Wireless demand increasing 46% annually</a:t>
            </a:r>
          </a:p>
          <a:p>
            <a:pPr marL="297069" indent="-271669" algn="l">
              <a:buSzPct val="70000"/>
              <a:buBlip>
                <a:blip r:embed="rId2"/>
              </a:buBlip>
              <a:defRPr sz="2400">
                <a:solidFill>
                  <a:srgbClr val="FFFFFF"/>
                </a:solidFill>
              </a:defRPr>
            </a:pPr>
            <a:r>
              <a:t> Improves storage efficiency and battery life</a:t>
            </a:r>
          </a:p>
          <a:p>
            <a:pPr marL="297069" indent="-271669" algn="l">
              <a:buSzPct val="70000"/>
              <a:buBlip>
                <a:blip r:embed="rId2"/>
              </a:buBlip>
              <a:defRPr sz="2400">
                <a:solidFill>
                  <a:srgbClr val="FFFFFF"/>
                </a:solidFill>
              </a:defRPr>
            </a:pPr>
            <a:r>
              <a:t> Introduces an entire new line PV and BOS components to be made in US</a:t>
            </a:r>
          </a:p>
          <a:p>
            <a:pPr marL="297069" indent="-271669" algn="l">
              <a:buSzPct val="70000"/>
              <a:buBlip>
                <a:blip r:embed="rId2"/>
              </a:buBlip>
              <a:defRPr sz="2400">
                <a:solidFill>
                  <a:srgbClr val="FFFFFF"/>
                </a:solidFill>
              </a:defRPr>
            </a:pPr>
            <a:r>
              <a:t> Experienced manufacturer entrant with   Carnegie Mellon &amp; University of Pittsburgh support</a:t>
            </a:r>
          </a:p>
          <a:p>
            <a:pPr marL="271669" indent="-271669" algn="l">
              <a:buSzPct val="70000"/>
              <a:buBlip>
                <a:blip r:embed="rId2"/>
              </a:buBlip>
              <a:defRPr sz="2400">
                <a:solidFill>
                  <a:srgbClr val="FFFFFF"/>
                </a:solidFill>
              </a:defRPr>
            </a:pPr>
            <a:r>
              <a:t> Industry Letter of Intent to adopt at large scale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Showroom">
  <a:themeElements>
    <a:clrScheme name="Showroom">
      <a:dk1>
        <a:srgbClr val="535353"/>
      </a:dk1>
      <a:lt1>
        <a:srgbClr val="FFFFFF"/>
      </a:lt1>
      <a:dk2>
        <a:srgbClr val="A7A7A7"/>
      </a:dk2>
      <a:lt2>
        <a:srgbClr val="535353"/>
      </a:lt2>
      <a:accent1>
        <a:srgbClr val="78AAB3"/>
      </a:accent1>
      <a:accent2>
        <a:srgbClr val="9A9671"/>
      </a:accent2>
      <a:accent3>
        <a:srgbClr val="D9971A"/>
      </a:accent3>
      <a:accent4>
        <a:srgbClr val="D7620E"/>
      </a:accent4>
      <a:accent5>
        <a:srgbClr val="A61702"/>
      </a:accent5>
      <a:accent6>
        <a:srgbClr val="606B7E"/>
      </a:accent6>
      <a:hlink>
        <a:srgbClr val="0000FF"/>
      </a:hlink>
      <a:folHlink>
        <a:srgbClr val="FF00FF"/>
      </a:folHlink>
    </a:clrScheme>
    <a:fontScheme name="Showroom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Showroom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340053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535353"/>
            </a:solidFill>
            <a:effectLst/>
            <a:uFillTx/>
            <a:latin typeface="Gill Sans Light"/>
            <a:ea typeface="Gill Sans Light"/>
            <a:cs typeface="Gill Sans Light"/>
            <a:sym typeface="Gill Sans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535353"/>
            </a:solidFill>
            <a:effectLst/>
            <a:uFillTx/>
            <a:latin typeface="Gill Sans Light"/>
            <a:ea typeface="Gill Sans Light"/>
            <a:cs typeface="Gill Sans Light"/>
            <a:sym typeface="Gill Sans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Showroom">
  <a:themeElements>
    <a:clrScheme name="Showroom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78AAB3"/>
      </a:accent1>
      <a:accent2>
        <a:srgbClr val="9A9671"/>
      </a:accent2>
      <a:accent3>
        <a:srgbClr val="D9971A"/>
      </a:accent3>
      <a:accent4>
        <a:srgbClr val="D7620E"/>
      </a:accent4>
      <a:accent5>
        <a:srgbClr val="A61702"/>
      </a:accent5>
      <a:accent6>
        <a:srgbClr val="606B7E"/>
      </a:accent6>
      <a:hlink>
        <a:srgbClr val="0000FF"/>
      </a:hlink>
      <a:folHlink>
        <a:srgbClr val="FF00FF"/>
      </a:folHlink>
    </a:clrScheme>
    <a:fontScheme name="Showroom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Showroom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340053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535353"/>
            </a:solidFill>
            <a:effectLst/>
            <a:uFillTx/>
            <a:latin typeface="Gill Sans Light"/>
            <a:ea typeface="Gill Sans Light"/>
            <a:cs typeface="Gill Sans Light"/>
            <a:sym typeface="Gill Sans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535353"/>
            </a:solidFill>
            <a:effectLst/>
            <a:uFillTx/>
            <a:latin typeface="Gill Sans Light"/>
            <a:ea typeface="Gill Sans Light"/>
            <a:cs typeface="Gill Sans Light"/>
            <a:sym typeface="Gill Sans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