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B6B1-D17C-4757-B682-F5C6BF2592C1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1A5B-7FE3-4028-9E98-4DFEABBA9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27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B6B1-D17C-4757-B682-F5C6BF2592C1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1A5B-7FE3-4028-9E98-4DFEABBA9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79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B6B1-D17C-4757-B682-F5C6BF2592C1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1A5B-7FE3-4028-9E98-4DFEABBA9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B6B1-D17C-4757-B682-F5C6BF2592C1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1A5B-7FE3-4028-9E98-4DFEABBA9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14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B6B1-D17C-4757-B682-F5C6BF2592C1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1A5B-7FE3-4028-9E98-4DFEABBA9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30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B6B1-D17C-4757-B682-F5C6BF2592C1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1A5B-7FE3-4028-9E98-4DFEABBA9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10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B6B1-D17C-4757-B682-F5C6BF2592C1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1A5B-7FE3-4028-9E98-4DFEABBA9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73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B6B1-D17C-4757-B682-F5C6BF2592C1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1A5B-7FE3-4028-9E98-4DFEABBA9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14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B6B1-D17C-4757-B682-F5C6BF2592C1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1A5B-7FE3-4028-9E98-4DFEABBA9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47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B6B1-D17C-4757-B682-F5C6BF2592C1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1A5B-7FE3-4028-9E98-4DFEABBA9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65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B6B1-D17C-4757-B682-F5C6BF2592C1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1A5B-7FE3-4028-9E98-4DFEABBA9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51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1B6B1-D17C-4757-B682-F5C6BF2592C1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F1A5B-7FE3-4028-9E98-4DFEABBA9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0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27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Darwin</dc:creator>
  <cp:lastModifiedBy>Darwin</cp:lastModifiedBy>
  <cp:revision>1</cp:revision>
  <dcterms:created xsi:type="dcterms:W3CDTF">2019-07-16T16:51:28Z</dcterms:created>
  <dcterms:modified xsi:type="dcterms:W3CDTF">2019-07-16T16:57:21Z</dcterms:modified>
</cp:coreProperties>
</file>