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75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6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0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8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8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07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7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9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3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697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75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0510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69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77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7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A0511-9FCD-4976-9CEC-FB841680AD5F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271EC9-BE46-40FE-A809-9B314A662A8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476" y="5871990"/>
            <a:ext cx="1279148" cy="98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16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2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ade in usa">
            <a:extLst>
              <a:ext uri="{FF2B5EF4-FFF2-40B4-BE49-F238E27FC236}">
                <a16:creationId xmlns:a16="http://schemas.microsoft.com/office/drawing/2014/main" id="{B67E7C48-7685-499E-8C0C-771B76761B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5" t="17313" r="11055" b="17910"/>
          <a:stretch/>
        </p:blipFill>
        <p:spPr bwMode="auto">
          <a:xfrm>
            <a:off x="490045" y="6307977"/>
            <a:ext cx="807556" cy="49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DA0213-8BDF-47A9-8A08-4B79570DEE74}"/>
              </a:ext>
            </a:extLst>
          </p:cNvPr>
          <p:cNvSpPr txBox="1"/>
          <p:nvPr/>
        </p:nvSpPr>
        <p:spPr>
          <a:xfrm>
            <a:off x="3901371" y="5849064"/>
            <a:ext cx="3465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Rockwell" panose="02060603020205020403" pitchFamily="18" charset="0"/>
              </a:rPr>
              <a:t>GROC</a:t>
            </a:r>
            <a:r>
              <a:rPr lang="en-US" sz="2400" dirty="0">
                <a:latin typeface="Rockwell" panose="02060603020205020403" pitchFamily="18" charset="0"/>
              </a:rPr>
              <a:t> - Transforming Mobile Power Solutions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B8D8D-A965-434B-92C5-18C34F600610}"/>
              </a:ext>
            </a:extLst>
          </p:cNvPr>
          <p:cNvSpPr txBox="1"/>
          <p:nvPr/>
        </p:nvSpPr>
        <p:spPr>
          <a:xfrm>
            <a:off x="189022" y="70180"/>
            <a:ext cx="87052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HIGH POWER, HIGH CAPACITY SOLAR GENERATOR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A0F38F-759C-42C8-83F2-5916CAB6A682}"/>
              </a:ext>
            </a:extLst>
          </p:cNvPr>
          <p:cNvSpPr txBox="1"/>
          <p:nvPr/>
        </p:nvSpPr>
        <p:spPr>
          <a:xfrm>
            <a:off x="1385309" y="770750"/>
            <a:ext cx="4571365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dirty="0"/>
              <a:t>OUR GOALS</a:t>
            </a:r>
            <a:r>
              <a:rPr lang="en-US" b="1" dirty="0"/>
              <a:t>:</a:t>
            </a:r>
          </a:p>
          <a:p>
            <a:r>
              <a:rPr lang="en-US" dirty="0"/>
              <a:t>Completely Fossil Fuel Free</a:t>
            </a:r>
          </a:p>
          <a:p>
            <a:endParaRPr lang="en-US" dirty="0"/>
          </a:p>
          <a:p>
            <a:r>
              <a:rPr lang="en-US" dirty="0"/>
              <a:t>Increase Power Density</a:t>
            </a:r>
          </a:p>
          <a:p>
            <a:endParaRPr lang="en-US" dirty="0"/>
          </a:p>
          <a:p>
            <a:r>
              <a:rPr lang="en-US" dirty="0"/>
              <a:t>Reduce Charging Cycle</a:t>
            </a:r>
          </a:p>
          <a:p>
            <a:endParaRPr lang="en-US" dirty="0"/>
          </a:p>
          <a:p>
            <a:r>
              <a:rPr lang="en-US" dirty="0"/>
              <a:t>Increase Availability and Reliability</a:t>
            </a:r>
          </a:p>
          <a:p>
            <a:endParaRPr lang="en-US" dirty="0"/>
          </a:p>
          <a:p>
            <a:r>
              <a:rPr lang="en-US" dirty="0"/>
              <a:t>Optimized for Specific Industries</a:t>
            </a:r>
          </a:p>
          <a:p>
            <a:endParaRPr lang="en-US" dirty="0"/>
          </a:p>
          <a:p>
            <a:r>
              <a:rPr lang="en-US" dirty="0"/>
              <a:t>Modular</a:t>
            </a:r>
          </a:p>
          <a:p>
            <a:endParaRPr lang="en-US" dirty="0"/>
          </a:p>
          <a:p>
            <a:r>
              <a:rPr lang="en-US" dirty="0"/>
              <a:t>Mobil</a:t>
            </a:r>
          </a:p>
          <a:p>
            <a:endParaRPr lang="en-US" dirty="0"/>
          </a:p>
          <a:p>
            <a:r>
              <a:rPr lang="en-US" dirty="0"/>
              <a:t>Plug and Play</a:t>
            </a:r>
          </a:p>
          <a:p>
            <a:endParaRPr lang="en-US" dirty="0"/>
          </a:p>
          <a:p>
            <a:r>
              <a:rPr lang="en-US" dirty="0"/>
              <a:t>User Connectivity 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6E0066-04BD-4257-B215-264524F4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35" b="95376" l="8539" r="89753">
                        <a14:foregroundMark x1="8539" y1="68931" x2="8539" y2="68931"/>
                        <a14:foregroundMark x1="31689" y1="40029" x2="31689" y2="40029"/>
                        <a14:foregroundMark x1="38520" y1="90318" x2="38520" y2="90318"/>
                        <a14:foregroundMark x1="22581" y1="3035" x2="22581" y2="3035"/>
                        <a14:foregroundMark x1="55598" y1="95520" x2="55598" y2="95520"/>
                        <a14:foregroundMark x1="89753" y1="87428" x2="89753" y2="87428"/>
                        <a14:foregroundMark x1="16509" y1="79913" x2="16509" y2="799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3938" y="1197804"/>
            <a:ext cx="2509838" cy="3295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8C8A48-65BC-43AA-9842-ABD4D2A8E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3" b="92843" l="5241" r="93343">
                        <a14:foregroundMark x1="8357" y1="50497" x2="8357" y2="50497"/>
                        <a14:foregroundMark x1="5524" y1="51292" x2="5524" y2="51292"/>
                        <a14:foregroundMark x1="52975" y1="9344" x2="52975" y2="9344"/>
                        <a14:foregroundMark x1="54533" y1="6958" x2="54533" y2="6958"/>
                        <a14:foregroundMark x1="59773" y1="5765" x2="59773" y2="5765"/>
                        <a14:foregroundMark x1="93343" y1="2982" x2="93343" y2="2982"/>
                        <a14:foregroundMark x1="66856" y1="92843" x2="66856" y2="928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1680" y="3599126"/>
            <a:ext cx="4405114" cy="3138488"/>
          </a:xfrm>
          <a:prstGeom prst="rect">
            <a:avLst/>
          </a:prstGeom>
        </p:spPr>
      </p:pic>
      <p:pic>
        <p:nvPicPr>
          <p:cNvPr id="1028" name="Picture 4" descr="Image result for icons movable">
            <a:extLst>
              <a:ext uri="{FF2B5EF4-FFF2-40B4-BE49-F238E27FC236}">
                <a16:creationId xmlns:a16="http://schemas.microsoft.com/office/drawing/2014/main" id="{38303E45-D014-4A33-865D-A776DFA5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55" y="4452168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>
            <a:extLst>
              <a:ext uri="{FF2B5EF4-FFF2-40B4-BE49-F238E27FC236}">
                <a16:creationId xmlns:a16="http://schemas.microsoft.com/office/drawing/2014/main" id="{61AE27BA-B810-496D-AFDF-097F358F1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81" y="383304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lack icons plug and play">
            <a:extLst>
              <a:ext uri="{FF2B5EF4-FFF2-40B4-BE49-F238E27FC236}">
                <a16:creationId xmlns:a16="http://schemas.microsoft.com/office/drawing/2014/main" id="{57DD809D-571A-48D6-BD25-046445953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62" b="94423" l="10000" r="90000">
                        <a14:foregroundMark x1="58333" y1="28269" x2="58333" y2="28269"/>
                        <a14:foregroundMark x1="27667" y1="94615" x2="27667" y2="94615"/>
                        <a14:foregroundMark x1="73222" y1="3462" x2="73222" y2="3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01" y="5041170"/>
            <a:ext cx="791308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black icons connectivity">
            <a:extLst>
              <a:ext uri="{FF2B5EF4-FFF2-40B4-BE49-F238E27FC236}">
                <a16:creationId xmlns:a16="http://schemas.microsoft.com/office/drawing/2014/main" id="{6F03CE3A-8C74-4F5D-B080-83B98B41A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90" y="5582546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black icons optimize">
            <a:extLst>
              <a:ext uri="{FF2B5EF4-FFF2-40B4-BE49-F238E27FC236}">
                <a16:creationId xmlns:a16="http://schemas.microsoft.com/office/drawing/2014/main" id="{999CB6F3-7915-44DF-A416-71C936CFF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55" y="3326896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black icons reliability availability">
            <a:extLst>
              <a:ext uri="{FF2B5EF4-FFF2-40B4-BE49-F238E27FC236}">
                <a16:creationId xmlns:a16="http://schemas.microsoft.com/office/drawing/2014/main" id="{A12C01DD-6413-44C6-9AE1-874AA17B4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90" y="277044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black icons fast charging">
            <a:extLst>
              <a:ext uri="{FF2B5EF4-FFF2-40B4-BE49-F238E27FC236}">
                <a16:creationId xmlns:a16="http://schemas.microsoft.com/office/drawing/2014/main" id="{B4CF2ED6-8D0C-40C0-90BB-ECCF5313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90" y="2213988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black icons power density">
            <a:extLst>
              <a:ext uri="{FF2B5EF4-FFF2-40B4-BE49-F238E27FC236}">
                <a16:creationId xmlns:a16="http://schemas.microsoft.com/office/drawing/2014/main" id="{03C73048-F891-4A78-A55B-EBB8EF4CB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42" y="1710628"/>
            <a:ext cx="502920" cy="50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mage result for black icons no fuel">
            <a:extLst>
              <a:ext uri="{FF2B5EF4-FFF2-40B4-BE49-F238E27FC236}">
                <a16:creationId xmlns:a16="http://schemas.microsoft.com/office/drawing/2014/main" id="{479FF90F-3BE4-47E8-934E-8A753587E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84" y="1154174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986310"/>
      </p:ext>
    </p:extLst>
  </p:cSld>
  <p:clrMapOvr>
    <a:masterClrMapping/>
  </p:clrMapOvr>
</p:sld>
</file>

<file path=ppt/theme/theme1.xml><?xml version="1.0" encoding="utf-8"?>
<a:theme xmlns:a="http://schemas.openxmlformats.org/drawingml/2006/main" name="GROC">
  <a:themeElements>
    <a:clrScheme name="GROC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969696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GROC in a Nutshell</Template>
  <TotalTime>250</TotalTime>
  <Words>41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Rockwell</vt:lpstr>
      <vt:lpstr>Trebuchet MS</vt:lpstr>
      <vt:lpstr>Wingdings 3</vt:lpstr>
      <vt:lpstr>GROC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Ramon Rosquete</dc:creator>
  <cp:lastModifiedBy>Ramon Rosquete</cp:lastModifiedBy>
  <cp:revision>15</cp:revision>
  <dcterms:created xsi:type="dcterms:W3CDTF">2019-07-16T01:23:24Z</dcterms:created>
  <dcterms:modified xsi:type="dcterms:W3CDTF">2019-07-16T05:55:27Z</dcterms:modified>
</cp:coreProperties>
</file>