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F91DD-535C-4C38-992D-93217813F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DE74F9-0BDC-4C36-947A-E603C1E26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98FDE-5186-4DF3-A954-476664017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82D1-FE85-49F8-91C6-50F53648481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0FB2E-23A7-47D0-A3F7-2F17CABFB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C9F2D-4A9A-4240-BD90-F6B38C0E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28E8-9FFF-4A9D-A8A1-FCD5D09E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02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F0DA-CB7A-4F17-8566-0636A3002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2D9B6-4EAB-41F2-8C8E-F1A3EE2F2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2F194-A2E4-40B8-8647-64614879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82D1-FE85-49F8-91C6-50F53648481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BEDC5-1D51-40DB-BB53-A7A8F877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783E9-C65A-4679-AA4E-141DA48F8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28E8-9FFF-4A9D-A8A1-FCD5D09E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494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754A1-46EF-4E3E-BBF1-3B6E060E5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16AA9-D127-4A2A-87BF-B900C7788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2F8BD-E5C4-4852-ADB7-20D57D636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82D1-FE85-49F8-91C6-50F53648481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41C60-E607-4ECA-B0CD-8FDCB1F9E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706BA-2E46-4461-9779-FA25BAFF2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28E8-9FFF-4A9D-A8A1-FCD5D09E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049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E4111-1170-4003-8CBA-C5F52F6C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4645A-C1F5-4AE7-BFE4-47AAB18B35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B042C9-6655-413E-81C3-17CCFEAA6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19CBA-1BA2-4115-9CE3-9C1BD7C64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82D1-FE85-49F8-91C6-50F53648481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E4FF2E-C1A6-4F37-8E80-69BE2BBBB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5ECF8E-72C3-471F-B4E8-9B4380E26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28E8-9FFF-4A9D-A8A1-FCD5D09E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349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F3247-CB78-4642-AD90-094060F3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FFCB4-CF18-46FA-BE8E-D3D82EA2B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8E61A-5BB1-4987-ACA6-2DE385D61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D63506-A9AA-4ADA-ADFB-7A70774DF8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868081-2E5A-4F95-B3B4-591E989B02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4D3104-15CF-4E4B-9C45-C8D2C66FF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82D1-FE85-49F8-91C6-50F53648481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60CD52-21C0-40C5-ADA1-A4092C8AB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2F4C4E-D39F-4CF0-A89F-C351FEB00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28E8-9FFF-4A9D-A8A1-FCD5D09E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02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BC9A3-E768-439D-BA2B-B081B8A6D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92677-776E-462A-8128-03F4E3F5B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82D1-FE85-49F8-91C6-50F53648481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FEFF17-AA50-43A8-9337-991E8B43F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34D95C-050C-43CD-BA2D-3E6BE043B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28E8-9FFF-4A9D-A8A1-FCD5D09E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05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A07B2D-02EE-4DF9-A3CE-CEA13CD3D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82D1-FE85-49F8-91C6-50F53648481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6D1443-6A48-4050-A445-964804836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93454-502C-4384-9C02-7292724B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28E8-9FFF-4A9D-A8A1-FCD5D09E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082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3A14A-429C-467C-B4C6-C6E583E22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E8548-49C5-4346-A21D-0FC5A0E18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DFAA8-2A0A-4D82-B5CB-E1FE9F217F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25E653-CC48-4B51-9FB8-B80C4F9BE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82D1-FE85-49F8-91C6-50F53648481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F86E0B-4B99-4419-A777-F5D0ED2AC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5B0578-68E8-489D-99BD-63C40A33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28E8-9FFF-4A9D-A8A1-FCD5D09E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067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559D-BE28-448C-A5E5-E3D32DA02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A63932-D298-45AC-8763-2ECE94685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B0C3E-2792-4F56-89E1-D6DABD026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9825C9-BE77-4FB5-B8D0-90110A83A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82D1-FE85-49F8-91C6-50F53648481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5E14D4-1182-4669-9EC4-C59E574F4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27E11-7238-4DA6-9E49-89A667C9D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28E8-9FFF-4A9D-A8A1-FCD5D09E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9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BC38D-59CD-4023-99BB-03EE08DA5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D18521-EE3D-4B26-B9D4-460CBEB343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A2CA7-5DDB-48F3-9C6D-602A9B458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82D1-FE85-49F8-91C6-50F53648481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0AD82-BE8B-47D2-81EE-4143507AD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5C92B-ED81-4350-853F-D65BD12E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28E8-9FFF-4A9D-A8A1-FCD5D09E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A438A7-548E-44FD-8332-E66021B929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E2FC49-E9B2-4CDD-AD2A-758C6FB1F0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4DCDB-A622-4E4A-B083-32CF1703A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982D1-FE85-49F8-91C6-50F53648481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743F2-B2C0-4DA8-884D-57BFBD8D0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CBEE5-FA50-4B39-9699-A9DA35755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B28E8-9FFF-4A9D-A8A1-FCD5D09E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544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9477BA-BAE7-4CED-A74C-A22033455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AF2938-0BFF-4E84-9D69-E30A844E1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049F54-6C59-4570-8514-59D1ECA3D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982D1-FE85-49F8-91C6-50F536484810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CD884-36C2-45D9-8764-F5055DE5D9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6B865-EE17-4983-AC6D-6E320569AE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B28E8-9FFF-4A9D-A8A1-FCD5D09E9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7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7B338C-94C8-45B9-B7C8-E2F5BCF9A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3" y="-8878"/>
            <a:ext cx="122418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22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1EBED812A85F428CCB6CD265D991F0" ma:contentTypeVersion="12" ma:contentTypeDescription="Create a new document." ma:contentTypeScope="" ma:versionID="9b9de10b2029139dcc750984fc1802cf">
  <xsd:schema xmlns:xsd="http://www.w3.org/2001/XMLSchema" xmlns:xs="http://www.w3.org/2001/XMLSchema" xmlns:p="http://schemas.microsoft.com/office/2006/metadata/properties" xmlns:ns2="f4c4b5ec-9e30-4beb-9974-56e6b5f4ae86" xmlns:ns3="df3428c6-c144-45f0-aadd-2d78e4a8e310" targetNamespace="http://schemas.microsoft.com/office/2006/metadata/properties" ma:root="true" ma:fieldsID="318b01172fa9921d51524901c424db3a" ns2:_="" ns3:_="">
    <xsd:import namespace="f4c4b5ec-9e30-4beb-9974-56e6b5f4ae86"/>
    <xsd:import namespace="df3428c6-c144-45f0-aadd-2d78e4a8e31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Time" minOccurs="0"/>
                <xsd:element ref="ns2:LastSharedByUser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c4b5ec-9e30-4beb-9974-56e6b5f4ae8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Time" ma:index="10" nillable="true" ma:displayName="Last Shared By Time" ma:description="" ma:internalName="LastSharedByTime" ma:readOnly="true">
      <xsd:simpleType>
        <xsd:restriction base="dms:DateTime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3428c6-c144-45f0-aadd-2d78e4a8e3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B94A33-0E77-4DE6-9BD4-E8B37B104798}">
  <ds:schemaRefs>
    <ds:schemaRef ds:uri="http://schemas.openxmlformats.org/package/2006/metadata/core-properties"/>
    <ds:schemaRef ds:uri="f4c4b5ec-9e30-4beb-9974-56e6b5f4ae86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df3428c6-c144-45f0-aadd-2d78e4a8e310"/>
    <ds:schemaRef ds:uri="http://purl.org/dc/terms/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7EED809-1EF8-4725-8D05-541E6C433C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CF2C41-081D-4332-B371-4B79EEF8DCE7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Broeker</dc:creator>
  <cp:lastModifiedBy>Michael Broeker</cp:lastModifiedBy>
  <cp:revision>1</cp:revision>
  <dcterms:created xsi:type="dcterms:W3CDTF">2018-10-04T20:17:30Z</dcterms:created>
  <dcterms:modified xsi:type="dcterms:W3CDTF">2018-10-05T19:18:16Z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0x010100F01EBED812A85F428CCB6CD265D991F0</vt:lpwstr>
  </property>
</Properties>
</file>